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23" r:id="rId2"/>
  </p:sldMasterIdLst>
  <p:notesMasterIdLst>
    <p:notesMasterId r:id="rId25"/>
  </p:notesMasterIdLst>
  <p:handoutMasterIdLst>
    <p:handoutMasterId r:id="rId26"/>
  </p:handoutMasterIdLst>
  <p:sldIdLst>
    <p:sldId id="544" r:id="rId3"/>
    <p:sldId id="516" r:id="rId4"/>
    <p:sldId id="428" r:id="rId5"/>
    <p:sldId id="493" r:id="rId6"/>
    <p:sldId id="462" r:id="rId7"/>
    <p:sldId id="567" r:id="rId8"/>
    <p:sldId id="535" r:id="rId9"/>
    <p:sldId id="554" r:id="rId10"/>
    <p:sldId id="563" r:id="rId11"/>
    <p:sldId id="536" r:id="rId12"/>
    <p:sldId id="543" r:id="rId13"/>
    <p:sldId id="555" r:id="rId14"/>
    <p:sldId id="559" r:id="rId15"/>
    <p:sldId id="560" r:id="rId16"/>
    <p:sldId id="561" r:id="rId17"/>
    <p:sldId id="562" r:id="rId18"/>
    <p:sldId id="568" r:id="rId19"/>
    <p:sldId id="565" r:id="rId20"/>
    <p:sldId id="566" r:id="rId21"/>
    <p:sldId id="569" r:id="rId22"/>
    <p:sldId id="523" r:id="rId23"/>
    <p:sldId id="545" r:id="rId24"/>
  </p:sldIdLst>
  <p:sldSz cx="9144000" cy="6858000" type="screen4x3"/>
  <p:notesSz cx="9856788" cy="67976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921"/>
    <a:srgbClr val="74B230"/>
    <a:srgbClr val="F2FFE5"/>
    <a:srgbClr val="E8FFD1"/>
    <a:srgbClr val="CCFF99"/>
    <a:srgbClr val="CCFFCC"/>
    <a:srgbClr val="FF6600"/>
    <a:srgbClr val="663300"/>
    <a:srgbClr val="FFFFEB"/>
    <a:srgbClr val="FFD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édio 4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Estilo Médio 4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316" autoAdjust="0"/>
  </p:normalViewPr>
  <p:slideViewPr>
    <p:cSldViewPr>
      <p:cViewPr>
        <p:scale>
          <a:sx n="60" d="100"/>
          <a:sy n="60" d="100"/>
        </p:scale>
        <p:origin x="-288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ervidor-01\publico\Coord.%20T&#233;cnica%20Reg.%20Infraestrutura\Banco%20de%20Dados\2013\Gr&#225;ficos\006%20-%20Matriz%20El&#233;trica%20Brasil%20-%20grafico%20com%20imagem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idor-01\publico\Coord.%20T&#233;cnica%20Reg.%20Infraestrutura\Banco%20de%20Dados\2013\Gr&#225;ficos\033%20-%20Capacidade%20Nova%20e%20Acumulada%20Brasi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idor-01\publico\Coord.%20T&#233;cnica%20Reg.%20Infraestrutura\Banco%20de%20Dados\2013\Gr&#225;ficos\019%20-%20Pre&#231;o%20dos%20leil&#245;es%20e%20m&#233;dia%20-%20EN%20e%20P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idor-01\publico\Coord.%20T&#233;cnica%20Reg.%20Infraestrutura\Banco%20de%20Dados\2013\Gr&#225;ficos\036%20-%20Dados%20201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idor-01\publico\Coord.%20T&#233;cnica%20Reg.%20Infraestrutura\Banco%20de%20Dados\2013\Gr&#225;ficos\036%20-%20Dados%20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0"/>
    <c:view3D>
      <c:rotX val="60"/>
      <c:rotY val="0"/>
      <c:depthPercent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137141528895599E-2"/>
          <c:y val="8.5110837048983354E-2"/>
          <c:w val="0.87509730656361684"/>
          <c:h val="0.7923233089839673"/>
        </c:manualLayout>
      </c:layout>
      <c:pie3DChart>
        <c:varyColors val="1"/>
        <c:ser>
          <c:idx val="0"/>
          <c:order val="0"/>
          <c:explosion val="30"/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7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</c:dPt>
          <c:dLbls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'ABEEólica - EN'!$B$19:$B$26</c:f>
              <c:strCache>
                <c:ptCount val="8"/>
                <c:pt idx="0">
                  <c:v>Hidrelétrica</c:v>
                </c:pt>
                <c:pt idx="1">
                  <c:v>Biomassa</c:v>
                </c:pt>
                <c:pt idx="2">
                  <c:v>Eólica</c:v>
                </c:pt>
                <c:pt idx="3">
                  <c:v>Gás Natural</c:v>
                </c:pt>
                <c:pt idx="4">
                  <c:v>Derivados do Petróleo</c:v>
                </c:pt>
                <c:pt idx="5">
                  <c:v>Carvão</c:v>
                </c:pt>
                <c:pt idx="6">
                  <c:v>Termelétrica Nuclear</c:v>
                </c:pt>
                <c:pt idx="7">
                  <c:v>Termelétrica Outras</c:v>
                </c:pt>
              </c:strCache>
            </c:strRef>
          </c:cat>
          <c:val>
            <c:numRef>
              <c:f>'ABEEólica - EN'!$F$19:$F$26</c:f>
              <c:numCache>
                <c:formatCode>0.0</c:formatCode>
                <c:ptCount val="8"/>
                <c:pt idx="0">
                  <c:v>86.698053999999999</c:v>
                </c:pt>
                <c:pt idx="1">
                  <c:v>11.427963099999999</c:v>
                </c:pt>
                <c:pt idx="2">
                  <c:v>4.2</c:v>
                </c:pt>
                <c:pt idx="3">
                  <c:v>12.830080799999999</c:v>
                </c:pt>
                <c:pt idx="4">
                  <c:v>7.6119064399999994</c:v>
                </c:pt>
                <c:pt idx="5" formatCode="0">
                  <c:v>3.389465</c:v>
                </c:pt>
                <c:pt idx="6" formatCode="0">
                  <c:v>1.99</c:v>
                </c:pt>
                <c:pt idx="7">
                  <c:v>1.4518629999999999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9.1464074074074059E-2"/>
          <c:y val="0.84240092592592597"/>
          <c:w val="0.85940499999999997"/>
          <c:h val="0.1411361111111111"/>
        </c:manualLayout>
      </c:layout>
      <c:overlay val="0"/>
      <c:txPr>
        <a:bodyPr/>
        <a:lstStyle/>
        <a:p>
          <a:pPr rtl="0">
            <a:defRPr/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/>
      </a:pPr>
      <a:endParaRPr lang="pt-B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Português!$B$7</c:f>
              <c:strCache>
                <c:ptCount val="1"/>
                <c:pt idx="0">
                  <c:v>Nova (MW)</c:v>
                </c:pt>
              </c:strCache>
            </c:strRef>
          </c:tx>
          <c:invertIfNegative val="0"/>
          <c:cat>
            <c:numRef>
              <c:f>Português!$A$8:$A$21</c:f>
              <c:numCache>
                <c:formatCode>0</c:formatCode>
                <c:ptCount val="14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</c:numCache>
            </c:numRef>
          </c:cat>
          <c:val>
            <c:numRef>
              <c:f>Português!$B$8:$B$21</c:f>
              <c:numCache>
                <c:formatCode>#,##0.0</c:formatCode>
                <c:ptCount val="14"/>
                <c:pt idx="0">
                  <c:v>27.1</c:v>
                </c:pt>
                <c:pt idx="1">
                  <c:v>208.3</c:v>
                </c:pt>
                <c:pt idx="2">
                  <c:v>10.199999999999999</c:v>
                </c:pt>
                <c:pt idx="3">
                  <c:v>77.8</c:v>
                </c:pt>
                <c:pt idx="4">
                  <c:v>278.03399999999999</c:v>
                </c:pt>
                <c:pt idx="5">
                  <c:v>330.4</c:v>
                </c:pt>
                <c:pt idx="6">
                  <c:v>498.7</c:v>
                </c:pt>
                <c:pt idx="7">
                  <c:v>1077.8399999999999</c:v>
                </c:pt>
                <c:pt idx="8">
                  <c:v>948.19200000000001</c:v>
                </c:pt>
                <c:pt idx="9">
                  <c:v>3799.313999999998</c:v>
                </c:pt>
                <c:pt idx="10">
                  <c:v>2654.96</c:v>
                </c:pt>
                <c:pt idx="11">
                  <c:v>1504.2060000000001</c:v>
                </c:pt>
                <c:pt idx="12">
                  <c:v>50.4</c:v>
                </c:pt>
                <c:pt idx="13">
                  <c:v>2337.8040000000001</c:v>
                </c:pt>
              </c:numCache>
            </c:numRef>
          </c:val>
        </c:ser>
        <c:ser>
          <c:idx val="2"/>
          <c:order val="1"/>
          <c:tx>
            <c:strRef>
              <c:f>Português!$C$7</c:f>
              <c:strCache>
                <c:ptCount val="1"/>
                <c:pt idx="0">
                  <c:v>Acumulada (MW)</c:v>
                </c:pt>
              </c:strCache>
            </c:strRef>
          </c:tx>
          <c:invertIfNegative val="0"/>
          <c:cat>
            <c:numRef>
              <c:f>Português!$A$8:$A$21</c:f>
              <c:numCache>
                <c:formatCode>0</c:formatCode>
                <c:ptCount val="14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</c:numCache>
            </c:numRef>
          </c:cat>
          <c:val>
            <c:numRef>
              <c:f>Português!$C$8:$C$21</c:f>
              <c:numCache>
                <c:formatCode>#,##0.0</c:formatCode>
                <c:ptCount val="14"/>
                <c:pt idx="0">
                  <c:v>27.1</c:v>
                </c:pt>
                <c:pt idx="1">
                  <c:v>235.4</c:v>
                </c:pt>
                <c:pt idx="2">
                  <c:v>245.6</c:v>
                </c:pt>
                <c:pt idx="3">
                  <c:v>323.39999999999998</c:v>
                </c:pt>
                <c:pt idx="4">
                  <c:v>601.43399999999997</c:v>
                </c:pt>
                <c:pt idx="5">
                  <c:v>931.83399999999995</c:v>
                </c:pt>
                <c:pt idx="6">
                  <c:v>1430.5339999999999</c:v>
                </c:pt>
                <c:pt idx="7">
                  <c:v>2508.3739999999998</c:v>
                </c:pt>
                <c:pt idx="8">
                  <c:v>3456.5659999999998</c:v>
                </c:pt>
                <c:pt idx="9">
                  <c:v>7255.8799999999974</c:v>
                </c:pt>
                <c:pt idx="10">
                  <c:v>9910.8399999999965</c:v>
                </c:pt>
                <c:pt idx="11">
                  <c:v>11415.045999999997</c:v>
                </c:pt>
                <c:pt idx="12">
                  <c:v>11465.445999999996</c:v>
                </c:pt>
                <c:pt idx="13">
                  <c:v>13803.249999999996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127045120"/>
        <c:axId val="88928192"/>
      </c:barChart>
      <c:lineChart>
        <c:grouping val="standard"/>
        <c:varyColors val="0"/>
        <c:ser>
          <c:idx val="3"/>
          <c:order val="2"/>
          <c:tx>
            <c:strRef>
              <c:f>Português!$C$7</c:f>
              <c:strCache>
                <c:ptCount val="1"/>
                <c:pt idx="0">
                  <c:v>Acumulada (MW)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diamond"/>
            <c:size val="8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</c:spPr>
          </c:marker>
          <c:dLbls>
            <c:dLbl>
              <c:idx val="11"/>
              <c:layout>
                <c:manualLayout>
                  <c:x val="-5.583080685573711E-2"/>
                  <c:y val="-2.86108627529275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4.7774413370060761E-2"/>
                  <c:y val="-6.13857753205502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Português!$A$8:$A$21</c:f>
              <c:numCache>
                <c:formatCode>0</c:formatCode>
                <c:ptCount val="14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</c:numCache>
            </c:numRef>
          </c:cat>
          <c:val>
            <c:numRef>
              <c:f>Português!$C$8:$C$21</c:f>
              <c:numCache>
                <c:formatCode>#,##0.0</c:formatCode>
                <c:ptCount val="14"/>
                <c:pt idx="0">
                  <c:v>27.1</c:v>
                </c:pt>
                <c:pt idx="1">
                  <c:v>235.4</c:v>
                </c:pt>
                <c:pt idx="2">
                  <c:v>245.6</c:v>
                </c:pt>
                <c:pt idx="3">
                  <c:v>323.39999999999998</c:v>
                </c:pt>
                <c:pt idx="4">
                  <c:v>601.43399999999997</c:v>
                </c:pt>
                <c:pt idx="5">
                  <c:v>931.83399999999995</c:v>
                </c:pt>
                <c:pt idx="6">
                  <c:v>1430.5339999999999</c:v>
                </c:pt>
                <c:pt idx="7">
                  <c:v>2508.3739999999998</c:v>
                </c:pt>
                <c:pt idx="8">
                  <c:v>3456.5659999999998</c:v>
                </c:pt>
                <c:pt idx="9">
                  <c:v>7255.8799999999974</c:v>
                </c:pt>
                <c:pt idx="10">
                  <c:v>9910.8399999999965</c:v>
                </c:pt>
                <c:pt idx="11">
                  <c:v>11415.045999999997</c:v>
                </c:pt>
                <c:pt idx="12">
                  <c:v>11465.445999999996</c:v>
                </c:pt>
                <c:pt idx="13">
                  <c:v>13803.249999999996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045120"/>
        <c:axId val="88928192"/>
      </c:lineChart>
      <c:catAx>
        <c:axId val="12704512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88928192"/>
        <c:crosses val="autoZero"/>
        <c:auto val="1"/>
        <c:lblAlgn val="ctr"/>
        <c:lblOffset val="100"/>
        <c:noMultiLvlLbl val="0"/>
      </c:catAx>
      <c:valAx>
        <c:axId val="88928192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crossAx val="127045120"/>
        <c:crosses val="autoZero"/>
        <c:crossBetween val="between"/>
      </c:valAx>
    </c:plotArea>
    <c:legend>
      <c:legendPos val="b"/>
      <c:legendEntry>
        <c:idx val="2"/>
        <c:delete val="1"/>
      </c:legendEntry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02256002715075"/>
          <c:y val="7.7288570683327992E-2"/>
          <c:w val="0.82075427581386828"/>
          <c:h val="0.7280541177098496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'PLAN 1'!$A$6:$A$15</c:f>
              <c:strCache>
                <c:ptCount val="10"/>
                <c:pt idx="0">
                  <c:v>LER 2009</c:v>
                </c:pt>
                <c:pt idx="1">
                  <c:v>LER 2010</c:v>
                </c:pt>
                <c:pt idx="2">
                  <c:v>LFA 2010</c:v>
                </c:pt>
                <c:pt idx="3">
                  <c:v>LER 2011</c:v>
                </c:pt>
                <c:pt idx="4">
                  <c:v>A-3 2011</c:v>
                </c:pt>
                <c:pt idx="5">
                  <c:v>A-5 2011</c:v>
                </c:pt>
                <c:pt idx="6">
                  <c:v>A-5 2012</c:v>
                </c:pt>
                <c:pt idx="7">
                  <c:v>LER 2013</c:v>
                </c:pt>
                <c:pt idx="8">
                  <c:v>A-3 2013</c:v>
                </c:pt>
                <c:pt idx="9">
                  <c:v>A-5 2013 (Dez)</c:v>
                </c:pt>
              </c:strCache>
            </c:strRef>
          </c:cat>
          <c:val>
            <c:numRef>
              <c:f>'PLAN 1'!$F$6:$F$15</c:f>
              <c:numCache>
                <c:formatCode>_-[$R$-416]\ * #,##0.00_-;\-[$R$-416]\ * #,##0.00_-;_-[$R$-416]\ * "-"??_-;_-@_-</c:formatCode>
                <c:ptCount val="10"/>
                <c:pt idx="0">
                  <c:v>184.65</c:v>
                </c:pt>
                <c:pt idx="1">
                  <c:v>147.29</c:v>
                </c:pt>
                <c:pt idx="2">
                  <c:v>160.99</c:v>
                </c:pt>
                <c:pt idx="3">
                  <c:v>111.94</c:v>
                </c:pt>
                <c:pt idx="4">
                  <c:v>111.98</c:v>
                </c:pt>
                <c:pt idx="5">
                  <c:v>116.25</c:v>
                </c:pt>
                <c:pt idx="6">
                  <c:v>94.21</c:v>
                </c:pt>
                <c:pt idx="7">
                  <c:v>110.51</c:v>
                </c:pt>
                <c:pt idx="8">
                  <c:v>124.43</c:v>
                </c:pt>
                <c:pt idx="9">
                  <c:v>119.03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127520768"/>
        <c:axId val="88930496"/>
      </c:barChart>
      <c:lineChart>
        <c:grouping val="standard"/>
        <c:varyColors val="0"/>
        <c:ser>
          <c:idx val="1"/>
          <c:order val="1"/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5.8382664824206572E-2"/>
                  <c:y val="-4.37441301318035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accent4">
                          <a:lumMod val="50000"/>
                        </a:schemeClr>
                      </a:solidFill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delete val="1"/>
            </c:dLbl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'PLAN 1'!$A$5:$A$12</c:f>
              <c:strCache>
                <c:ptCount val="8"/>
                <c:pt idx="0">
                  <c:v>Proinfa</c:v>
                </c:pt>
                <c:pt idx="1">
                  <c:v>LER 2009</c:v>
                </c:pt>
                <c:pt idx="2">
                  <c:v>LER 2010</c:v>
                </c:pt>
                <c:pt idx="3">
                  <c:v>LFA 2010</c:v>
                </c:pt>
                <c:pt idx="4">
                  <c:v>LER 2011</c:v>
                </c:pt>
                <c:pt idx="5">
                  <c:v>A-3 2011</c:v>
                </c:pt>
                <c:pt idx="6">
                  <c:v>A-5 2011</c:v>
                </c:pt>
                <c:pt idx="7">
                  <c:v>A-5 2012</c:v>
                </c:pt>
              </c:strCache>
            </c:strRef>
          </c:cat>
          <c:val>
            <c:numRef>
              <c:f>'PLAN 1'!$H$6:$H$15</c:f>
              <c:numCache>
                <c:formatCode>_-[$R$-416]\ * #,##0.00_-;\-[$R$-416]\ * #,##0.00_-;_-[$R$-416]\ * "-"??_-;_-@_-</c:formatCode>
                <c:ptCount val="10"/>
                <c:pt idx="0">
                  <c:v>128.12800000000001</c:v>
                </c:pt>
                <c:pt idx="1">
                  <c:v>128.12800000000001</c:v>
                </c:pt>
                <c:pt idx="2">
                  <c:v>128.12800000000001</c:v>
                </c:pt>
                <c:pt idx="3">
                  <c:v>128.12800000000001</c:v>
                </c:pt>
                <c:pt idx="4">
                  <c:v>128.12800000000001</c:v>
                </c:pt>
                <c:pt idx="5">
                  <c:v>128.12800000000001</c:v>
                </c:pt>
                <c:pt idx="6">
                  <c:v>128.12800000000001</c:v>
                </c:pt>
                <c:pt idx="7">
                  <c:v>128.12800000000001</c:v>
                </c:pt>
                <c:pt idx="8">
                  <c:v>128.12800000000001</c:v>
                </c:pt>
                <c:pt idx="9">
                  <c:v>128.12800000000001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520768"/>
        <c:axId val="88930496"/>
      </c:lineChart>
      <c:catAx>
        <c:axId val="1275207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100000" vert="horz"/>
          <a:lstStyle/>
          <a:p>
            <a:pPr>
              <a:defRPr/>
            </a:pPr>
            <a:endParaRPr lang="pt-BR"/>
          </a:p>
        </c:txPr>
        <c:crossAx val="88930496"/>
        <c:crosses val="autoZero"/>
        <c:auto val="1"/>
        <c:lblAlgn val="ctr"/>
        <c:lblOffset val="100"/>
        <c:noMultiLvlLbl val="0"/>
      </c:catAx>
      <c:valAx>
        <c:axId val="889304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t-BR"/>
                  <a:t>Preço da energia em 04/2013 (R$/MWh)</a:t>
                </a:r>
              </a:p>
            </c:rich>
          </c:tx>
          <c:layout/>
          <c:overlay val="0"/>
        </c:title>
        <c:numFmt formatCode="_-[$R$-416]\ * #,##0.00_-;\-[$R$-416]\ * #,##0.00_-;_-[$R$-416]\ * &quot;-&quot;??_-;_-@_-" sourceLinked="1"/>
        <c:majorTickMark val="out"/>
        <c:minorTickMark val="none"/>
        <c:tickLblPos val="nextTo"/>
        <c:crossAx val="127520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22070337654493"/>
          <c:y val="4.4844665846622569E-2"/>
          <c:w val="0.87096260175599882"/>
          <c:h val="0.8391754179379540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Emissões!$C$3:$C$15</c:f>
              <c:numCache>
                <c:formatCode>mmm\-yy</c:formatCode>
                <c:ptCount val="13"/>
                <c:pt idx="0">
                  <c:v>41306</c:v>
                </c:pt>
                <c:pt idx="1">
                  <c:v>41334</c:v>
                </c:pt>
                <c:pt idx="2">
                  <c:v>41365</c:v>
                </c:pt>
                <c:pt idx="3">
                  <c:v>41395</c:v>
                </c:pt>
                <c:pt idx="4">
                  <c:v>41426</c:v>
                </c:pt>
                <c:pt idx="5">
                  <c:v>41456</c:v>
                </c:pt>
                <c:pt idx="6">
                  <c:v>41487</c:v>
                </c:pt>
                <c:pt idx="7">
                  <c:v>41518</c:v>
                </c:pt>
                <c:pt idx="8">
                  <c:v>41548</c:v>
                </c:pt>
                <c:pt idx="9">
                  <c:v>41579</c:v>
                </c:pt>
                <c:pt idx="10">
                  <c:v>41609</c:v>
                </c:pt>
                <c:pt idx="11">
                  <c:v>41640</c:v>
                </c:pt>
                <c:pt idx="12">
                  <c:v>41671</c:v>
                </c:pt>
              </c:numCache>
            </c:numRef>
          </c:cat>
          <c:val>
            <c:numRef>
              <c:f>Emissões!$E$3:$E$15</c:f>
              <c:numCache>
                <c:formatCode>#,##0.0</c:formatCode>
                <c:ptCount val="13"/>
                <c:pt idx="0">
                  <c:v>115271.2512</c:v>
                </c:pt>
                <c:pt idx="1">
                  <c:v>115389.0432</c:v>
                </c:pt>
                <c:pt idx="2">
                  <c:v>85163.616000000009</c:v>
                </c:pt>
                <c:pt idx="3">
                  <c:v>95122.929600000003</c:v>
                </c:pt>
                <c:pt idx="4">
                  <c:v>95234.832000000009</c:v>
                </c:pt>
                <c:pt idx="5">
                  <c:v>113380.6896</c:v>
                </c:pt>
                <c:pt idx="6">
                  <c:v>160485.71040000001</c:v>
                </c:pt>
                <c:pt idx="7">
                  <c:v>167323.53599999999</c:v>
                </c:pt>
                <c:pt idx="8">
                  <c:v>180204.0912</c:v>
                </c:pt>
                <c:pt idx="9">
                  <c:v>187289.28</c:v>
                </c:pt>
                <c:pt idx="10">
                  <c:v>155373.53760000001</c:v>
                </c:pt>
                <c:pt idx="11">
                  <c:v>153912.91680000001</c:v>
                </c:pt>
                <c:pt idx="12">
                  <c:v>135390.12479999999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699904"/>
        <c:axId val="127533632"/>
      </c:barChart>
      <c:dateAx>
        <c:axId val="8869990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27533632"/>
        <c:crosses val="autoZero"/>
        <c:auto val="1"/>
        <c:lblOffset val="100"/>
        <c:baseTimeUnit val="months"/>
      </c:dateAx>
      <c:valAx>
        <c:axId val="127533632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crossAx val="88699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Residências!$F$2</c:f>
              <c:strCache>
                <c:ptCount val="1"/>
                <c:pt idx="0">
                  <c:v>Residências Abastecidas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3"/>
                </a:gs>
                <a:gs pos="100000">
                  <a:schemeClr val="tx2"/>
                </a:gs>
              </a:gsLst>
              <a:path path="circle">
                <a:fillToRect l="100000" t="100000"/>
              </a:path>
              <a:tileRect r="-100000" b="-100000"/>
            </a:gradFill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Residências!$B$3:$B$16</c:f>
              <c:strCache>
                <c:ptCount val="14"/>
                <c:pt idx="0">
                  <c:v>fev/13</c:v>
                </c:pt>
                <c:pt idx="1">
                  <c:v>mar/13</c:v>
                </c:pt>
                <c:pt idx="2">
                  <c:v>abr/13</c:v>
                </c:pt>
                <c:pt idx="3">
                  <c:v>mai/13</c:v>
                </c:pt>
                <c:pt idx="4">
                  <c:v>jun/13</c:v>
                </c:pt>
                <c:pt idx="5">
                  <c:v>jul/13</c:v>
                </c:pt>
                <c:pt idx="6">
                  <c:v>ago/13</c:v>
                </c:pt>
                <c:pt idx="7">
                  <c:v>set/13</c:v>
                </c:pt>
                <c:pt idx="8">
                  <c:v>out/13</c:v>
                </c:pt>
                <c:pt idx="9">
                  <c:v>nov/13</c:v>
                </c:pt>
                <c:pt idx="10">
                  <c:v>dez/13</c:v>
                </c:pt>
                <c:pt idx="11">
                  <c:v>jan/14</c:v>
                </c:pt>
                <c:pt idx="12">
                  <c:v>fev/14</c:v>
                </c:pt>
                <c:pt idx="13">
                  <c:v>Média</c:v>
                </c:pt>
              </c:strCache>
            </c:strRef>
          </c:cat>
          <c:val>
            <c:numRef>
              <c:f>Residências!$F$3:$F$16</c:f>
              <c:numCache>
                <c:formatCode>_-* #,##0_-;\-* #,##0_-;_-* "-"??_-;_-@_-</c:formatCode>
                <c:ptCount val="14"/>
                <c:pt idx="0">
                  <c:v>2881766.8711656439</c:v>
                </c:pt>
                <c:pt idx="1">
                  <c:v>2884711.6564417179</c:v>
                </c:pt>
                <c:pt idx="2">
                  <c:v>2129079.7546012271</c:v>
                </c:pt>
                <c:pt idx="3">
                  <c:v>2378061.3496932513</c:v>
                </c:pt>
                <c:pt idx="4">
                  <c:v>2380858.8957055216</c:v>
                </c:pt>
                <c:pt idx="5">
                  <c:v>2834503.0674846624</c:v>
                </c:pt>
                <c:pt idx="6">
                  <c:v>4012122.6993865031</c:v>
                </c:pt>
                <c:pt idx="7">
                  <c:v>4183067.4846625766</c:v>
                </c:pt>
                <c:pt idx="8">
                  <c:v>4505079.7546012271</c:v>
                </c:pt>
                <c:pt idx="9">
                  <c:v>4682208.5889570555</c:v>
                </c:pt>
                <c:pt idx="10">
                  <c:v>3884319.018404908</c:v>
                </c:pt>
                <c:pt idx="11">
                  <c:v>3847803.6809815951</c:v>
                </c:pt>
                <c:pt idx="12">
                  <c:v>3384736.1963190185</c:v>
                </c:pt>
                <c:pt idx="13">
                  <c:v>3425546.0122699384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620608"/>
        <c:axId val="127535936"/>
      </c:barChart>
      <c:catAx>
        <c:axId val="12762060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27535936"/>
        <c:crosses val="autoZero"/>
        <c:auto val="1"/>
        <c:lblAlgn val="ctr"/>
        <c:lblOffset val="100"/>
        <c:noMultiLvlLbl val="0"/>
      </c:catAx>
      <c:valAx>
        <c:axId val="127535936"/>
        <c:scaling>
          <c:orientation val="minMax"/>
        </c:scaling>
        <c:delete val="0"/>
        <c:axPos val="l"/>
        <c:numFmt formatCode="_-* #,##0_-;\-* #,##0_-;_-* &quot;-&quot;??_-;_-@_-" sourceLinked="1"/>
        <c:majorTickMark val="out"/>
        <c:minorTickMark val="none"/>
        <c:tickLblPos val="nextTo"/>
        <c:crossAx val="12762060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txPr>
    <a:bodyPr/>
    <a:lstStyle/>
    <a:p>
      <a:pPr>
        <a:defRPr sz="1200" b="0"/>
      </a:pPr>
      <a:endParaRPr lang="pt-BR"/>
    </a:p>
  </c:txPr>
  <c:externalData r:id="rId1">
    <c:autoUpdate val="0"/>
  </c:externalData>
</c:chartSpace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diagrams/_rels/data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diagrams/_rels/drawing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F3FBCA-3694-4EC1-871B-DFDB962854A4}" type="doc">
      <dgm:prSet loTypeId="urn:microsoft.com/office/officeart/2005/8/layout/hProcess9" loCatId="process" qsTypeId="urn:microsoft.com/office/officeart/2005/8/quickstyle/simple1" qsCatId="simple" csTypeId="urn:microsoft.com/office/officeart/2005/8/colors/accent2_1" csCatId="accent2" phldr="1"/>
      <dgm:spPr/>
    </dgm:pt>
    <dgm:pt modelId="{9326ACFE-DB97-4169-92F1-89D2F4701A58}">
      <dgm:prSet phldrT="[Texto]" custT="1"/>
      <dgm:spPr/>
      <dgm:t>
        <a:bodyPr/>
        <a:lstStyle/>
        <a:p>
          <a:r>
            <a:rPr lang="pt-BR" sz="1100" dirty="0" smtClean="0"/>
            <a:t>2012</a:t>
          </a:r>
        </a:p>
        <a:p>
          <a:r>
            <a:rPr lang="pt-BR" sz="1100" dirty="0" smtClean="0"/>
            <a:t>15º Colocado</a:t>
          </a:r>
        </a:p>
        <a:p>
          <a:r>
            <a:rPr lang="pt-BR" sz="1100" dirty="0" smtClean="0"/>
            <a:t>2,5 GW</a:t>
          </a:r>
          <a:endParaRPr lang="pt-BR" sz="1100" dirty="0"/>
        </a:p>
      </dgm:t>
    </dgm:pt>
    <dgm:pt modelId="{AAA78911-8F46-45DA-979F-079EFB3DB67F}" type="parTrans" cxnId="{686B8073-0063-42D3-BE47-228DB5FD6B04}">
      <dgm:prSet/>
      <dgm:spPr/>
      <dgm:t>
        <a:bodyPr/>
        <a:lstStyle/>
        <a:p>
          <a:endParaRPr lang="pt-BR" sz="1400"/>
        </a:p>
      </dgm:t>
    </dgm:pt>
    <dgm:pt modelId="{919EF947-A995-4C15-9DEF-FC1FB006FEE7}" type="sibTrans" cxnId="{686B8073-0063-42D3-BE47-228DB5FD6B04}">
      <dgm:prSet/>
      <dgm:spPr/>
      <dgm:t>
        <a:bodyPr/>
        <a:lstStyle/>
        <a:p>
          <a:endParaRPr lang="pt-BR" sz="1400"/>
        </a:p>
      </dgm:t>
    </dgm:pt>
    <dgm:pt modelId="{4F3BE599-3641-4ACA-928C-9CE1EC022F62}">
      <dgm:prSet phldrT="[Texto]" custT="1"/>
      <dgm:spPr/>
      <dgm:t>
        <a:bodyPr/>
        <a:lstStyle/>
        <a:p>
          <a:r>
            <a:rPr lang="pt-BR" sz="1100" dirty="0" smtClean="0"/>
            <a:t>2013</a:t>
          </a:r>
        </a:p>
        <a:p>
          <a:r>
            <a:rPr lang="pt-BR" sz="1100" dirty="0" smtClean="0"/>
            <a:t>13º Colocado</a:t>
          </a:r>
        </a:p>
        <a:p>
          <a:r>
            <a:rPr lang="pt-BR" sz="1100" dirty="0" smtClean="0"/>
            <a:t>3,4 GW</a:t>
          </a:r>
          <a:endParaRPr lang="pt-BR" sz="1100" dirty="0"/>
        </a:p>
      </dgm:t>
    </dgm:pt>
    <dgm:pt modelId="{20694A8B-09A9-412B-999F-322C04C9C6F8}" type="parTrans" cxnId="{75C5E058-9414-4A98-8FC3-9CA315E5A49C}">
      <dgm:prSet/>
      <dgm:spPr/>
      <dgm:t>
        <a:bodyPr/>
        <a:lstStyle/>
        <a:p>
          <a:endParaRPr lang="pt-BR" sz="1400"/>
        </a:p>
      </dgm:t>
    </dgm:pt>
    <dgm:pt modelId="{9B132D73-5DAC-4CC2-82C6-5A6A1D84ADF0}" type="sibTrans" cxnId="{75C5E058-9414-4A98-8FC3-9CA315E5A49C}">
      <dgm:prSet/>
      <dgm:spPr/>
      <dgm:t>
        <a:bodyPr/>
        <a:lstStyle/>
        <a:p>
          <a:endParaRPr lang="pt-BR" sz="1400"/>
        </a:p>
      </dgm:t>
    </dgm:pt>
    <dgm:pt modelId="{91310AB9-2D3E-48E5-976B-F0F460C6884A}">
      <dgm:prSet phldrT="[Texto]" custT="1"/>
      <dgm:spPr/>
      <dgm:t>
        <a:bodyPr/>
        <a:lstStyle/>
        <a:p>
          <a:r>
            <a:rPr lang="pt-BR" sz="1100" dirty="0" smtClean="0"/>
            <a:t>2014</a:t>
          </a:r>
        </a:p>
        <a:p>
          <a:r>
            <a:rPr lang="pt-BR" sz="1100" dirty="0" smtClean="0"/>
            <a:t>10º Colocado</a:t>
          </a:r>
        </a:p>
        <a:p>
          <a:r>
            <a:rPr lang="pt-BR" sz="1100" i="1" dirty="0" smtClean="0"/>
            <a:t>Perspectiva</a:t>
          </a:r>
          <a:endParaRPr lang="pt-BR" sz="1100" i="1" dirty="0"/>
        </a:p>
      </dgm:t>
    </dgm:pt>
    <dgm:pt modelId="{4CBAAB7B-F79F-4346-838F-8474C8D9C528}" type="parTrans" cxnId="{F4532D04-BA6A-4696-B989-F51F5925720A}">
      <dgm:prSet/>
      <dgm:spPr/>
      <dgm:t>
        <a:bodyPr/>
        <a:lstStyle/>
        <a:p>
          <a:endParaRPr lang="pt-BR" sz="1400"/>
        </a:p>
      </dgm:t>
    </dgm:pt>
    <dgm:pt modelId="{C744161F-6750-483F-BBBA-B34599F91881}" type="sibTrans" cxnId="{F4532D04-BA6A-4696-B989-F51F5925720A}">
      <dgm:prSet/>
      <dgm:spPr/>
      <dgm:t>
        <a:bodyPr/>
        <a:lstStyle/>
        <a:p>
          <a:endParaRPr lang="pt-BR" sz="1400"/>
        </a:p>
      </dgm:t>
    </dgm:pt>
    <dgm:pt modelId="{1E236D7D-2535-4C0E-9444-94A7E65245C7}" type="pres">
      <dgm:prSet presAssocID="{08F3FBCA-3694-4EC1-871B-DFDB962854A4}" presName="CompostProcess" presStyleCnt="0">
        <dgm:presLayoutVars>
          <dgm:dir/>
          <dgm:resizeHandles val="exact"/>
        </dgm:presLayoutVars>
      </dgm:prSet>
      <dgm:spPr/>
    </dgm:pt>
    <dgm:pt modelId="{892367EF-92AC-4013-A6EB-3B2D7391A258}" type="pres">
      <dgm:prSet presAssocID="{08F3FBCA-3694-4EC1-871B-DFDB962854A4}" presName="arrow" presStyleLbl="bgShp" presStyleIdx="0" presStyleCnt="1" custAng="21300693" custScaleX="109079"/>
      <dgm:spPr/>
    </dgm:pt>
    <dgm:pt modelId="{D3A7E577-CD82-46EE-8D41-4C2721688F33}" type="pres">
      <dgm:prSet presAssocID="{08F3FBCA-3694-4EC1-871B-DFDB962854A4}" presName="linearProcess" presStyleCnt="0"/>
      <dgm:spPr/>
    </dgm:pt>
    <dgm:pt modelId="{C6FA081A-8EA3-4EB0-BD7F-A8D5BDF059B1}" type="pres">
      <dgm:prSet presAssocID="{9326ACFE-DB97-4169-92F1-89D2F4701A58}" presName="textNode" presStyleLbl="node1" presStyleIdx="0" presStyleCnt="3" custScaleX="809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BD6FD1-950E-44CD-A612-BC0632CEFA49}" type="pres">
      <dgm:prSet presAssocID="{919EF947-A995-4C15-9DEF-FC1FB006FEE7}" presName="sibTrans" presStyleCnt="0"/>
      <dgm:spPr/>
    </dgm:pt>
    <dgm:pt modelId="{46E9E89B-6D05-4D4D-AAB5-9F65D67949F8}" type="pres">
      <dgm:prSet presAssocID="{4F3BE599-3641-4ACA-928C-9CE1EC022F62}" presName="textNode" presStyleLbl="node1" presStyleIdx="1" presStyleCnt="3" custScaleX="809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1C2BDA7-8D35-4CDA-AEEB-A0843E07CD7B}" type="pres">
      <dgm:prSet presAssocID="{9B132D73-5DAC-4CC2-82C6-5A6A1D84ADF0}" presName="sibTrans" presStyleCnt="0"/>
      <dgm:spPr/>
    </dgm:pt>
    <dgm:pt modelId="{B204BD32-419E-47C2-9D38-BB8E1C858CCF}" type="pres">
      <dgm:prSet presAssocID="{91310AB9-2D3E-48E5-976B-F0F460C6884A}" presName="textNode" presStyleLbl="node1" presStyleIdx="2" presStyleCnt="3" custScaleX="809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5EEB0D9-9CE8-4BF6-9F44-8A5EE6D3E791}" type="presOf" srcId="{91310AB9-2D3E-48E5-976B-F0F460C6884A}" destId="{B204BD32-419E-47C2-9D38-BB8E1C858CCF}" srcOrd="0" destOrd="0" presId="urn:microsoft.com/office/officeart/2005/8/layout/hProcess9"/>
    <dgm:cxn modelId="{F4532D04-BA6A-4696-B989-F51F5925720A}" srcId="{08F3FBCA-3694-4EC1-871B-DFDB962854A4}" destId="{91310AB9-2D3E-48E5-976B-F0F460C6884A}" srcOrd="2" destOrd="0" parTransId="{4CBAAB7B-F79F-4346-838F-8474C8D9C528}" sibTransId="{C744161F-6750-483F-BBBA-B34599F91881}"/>
    <dgm:cxn modelId="{EFB754D1-520B-40FB-B330-9C2058825871}" type="presOf" srcId="{9326ACFE-DB97-4169-92F1-89D2F4701A58}" destId="{C6FA081A-8EA3-4EB0-BD7F-A8D5BDF059B1}" srcOrd="0" destOrd="0" presId="urn:microsoft.com/office/officeart/2005/8/layout/hProcess9"/>
    <dgm:cxn modelId="{5EDAE9AA-8994-4A0C-B243-80E630095907}" type="presOf" srcId="{4F3BE599-3641-4ACA-928C-9CE1EC022F62}" destId="{46E9E89B-6D05-4D4D-AAB5-9F65D67949F8}" srcOrd="0" destOrd="0" presId="urn:microsoft.com/office/officeart/2005/8/layout/hProcess9"/>
    <dgm:cxn modelId="{0E46D2DE-0E27-45BB-BE07-393F15B1757E}" type="presOf" srcId="{08F3FBCA-3694-4EC1-871B-DFDB962854A4}" destId="{1E236D7D-2535-4C0E-9444-94A7E65245C7}" srcOrd="0" destOrd="0" presId="urn:microsoft.com/office/officeart/2005/8/layout/hProcess9"/>
    <dgm:cxn modelId="{686B8073-0063-42D3-BE47-228DB5FD6B04}" srcId="{08F3FBCA-3694-4EC1-871B-DFDB962854A4}" destId="{9326ACFE-DB97-4169-92F1-89D2F4701A58}" srcOrd="0" destOrd="0" parTransId="{AAA78911-8F46-45DA-979F-079EFB3DB67F}" sibTransId="{919EF947-A995-4C15-9DEF-FC1FB006FEE7}"/>
    <dgm:cxn modelId="{75C5E058-9414-4A98-8FC3-9CA315E5A49C}" srcId="{08F3FBCA-3694-4EC1-871B-DFDB962854A4}" destId="{4F3BE599-3641-4ACA-928C-9CE1EC022F62}" srcOrd="1" destOrd="0" parTransId="{20694A8B-09A9-412B-999F-322C04C9C6F8}" sibTransId="{9B132D73-5DAC-4CC2-82C6-5A6A1D84ADF0}"/>
    <dgm:cxn modelId="{898C944C-153C-479E-A1CC-7C9B21C596DB}" type="presParOf" srcId="{1E236D7D-2535-4C0E-9444-94A7E65245C7}" destId="{892367EF-92AC-4013-A6EB-3B2D7391A258}" srcOrd="0" destOrd="0" presId="urn:microsoft.com/office/officeart/2005/8/layout/hProcess9"/>
    <dgm:cxn modelId="{A2D26B50-369E-4681-95DA-C5040EC00F93}" type="presParOf" srcId="{1E236D7D-2535-4C0E-9444-94A7E65245C7}" destId="{D3A7E577-CD82-46EE-8D41-4C2721688F33}" srcOrd="1" destOrd="0" presId="urn:microsoft.com/office/officeart/2005/8/layout/hProcess9"/>
    <dgm:cxn modelId="{A71DBE77-24BA-4513-8F23-D36348D34161}" type="presParOf" srcId="{D3A7E577-CD82-46EE-8D41-4C2721688F33}" destId="{C6FA081A-8EA3-4EB0-BD7F-A8D5BDF059B1}" srcOrd="0" destOrd="0" presId="urn:microsoft.com/office/officeart/2005/8/layout/hProcess9"/>
    <dgm:cxn modelId="{1B3DFDEA-5635-4BE4-A634-5A0E8D01EBB9}" type="presParOf" srcId="{D3A7E577-CD82-46EE-8D41-4C2721688F33}" destId="{1BBD6FD1-950E-44CD-A612-BC0632CEFA49}" srcOrd="1" destOrd="0" presId="urn:microsoft.com/office/officeart/2005/8/layout/hProcess9"/>
    <dgm:cxn modelId="{8FED800F-60D8-4408-9A99-6D925B66E720}" type="presParOf" srcId="{D3A7E577-CD82-46EE-8D41-4C2721688F33}" destId="{46E9E89B-6D05-4D4D-AAB5-9F65D67949F8}" srcOrd="2" destOrd="0" presId="urn:microsoft.com/office/officeart/2005/8/layout/hProcess9"/>
    <dgm:cxn modelId="{B2EE4553-0352-491B-A61A-7FC25DDD32FE}" type="presParOf" srcId="{D3A7E577-CD82-46EE-8D41-4C2721688F33}" destId="{81C2BDA7-8D35-4CDA-AEEB-A0843E07CD7B}" srcOrd="3" destOrd="0" presId="urn:microsoft.com/office/officeart/2005/8/layout/hProcess9"/>
    <dgm:cxn modelId="{BDA882CF-361E-4BCC-9F31-C970318A2DA9}" type="presParOf" srcId="{D3A7E577-CD82-46EE-8D41-4C2721688F33}" destId="{B204BD32-419E-47C2-9D38-BB8E1C858CC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19B5E9-89D2-44E7-9139-4EA6F61F5B06}" type="doc">
      <dgm:prSet loTypeId="urn:microsoft.com/office/officeart/2005/8/layout/hierarchy3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92D1985F-BACA-4F8D-BBE5-EB1C1BC5FA7F}">
      <dgm:prSet phldrT="[Text]" custT="1"/>
      <dgm:spPr/>
      <dgm:t>
        <a:bodyPr/>
        <a:lstStyle/>
        <a:p>
          <a:pPr indent="0" algn="ctr"/>
          <a:r>
            <a:rPr lang="pt-BR" sz="1200" dirty="0" smtClean="0"/>
            <a:t>Inscritos</a:t>
          </a:r>
          <a:r>
            <a:rPr lang="pt-BR" sz="1200" smtClean="0"/>
            <a:t/>
          </a:r>
          <a:br>
            <a:rPr lang="pt-BR" sz="1200" smtClean="0"/>
          </a:br>
          <a:r>
            <a:rPr lang="pt-BR" sz="1200" b="1" smtClean="0"/>
            <a:t>13 </a:t>
          </a:r>
          <a:r>
            <a:rPr lang="pt-BR" sz="1200" b="1" dirty="0" smtClean="0"/>
            <a:t>GW</a:t>
          </a:r>
          <a:endParaRPr lang="pt-BR" sz="1200" b="1" dirty="0"/>
        </a:p>
      </dgm:t>
    </dgm:pt>
    <dgm:pt modelId="{FCEA202E-EE44-4E7E-AAC1-8B1F4B3D58D4}" type="parTrans" cxnId="{E58C0761-C8D2-47B2-B409-186377984A1C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CF0A26C1-DBC7-4E7E-A383-4E51319122C6}" type="sibTrans" cxnId="{E58C0761-C8D2-47B2-B409-186377984A1C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DB069C12-E90F-45B7-9937-3A2C7E9CA0D7}">
      <dgm:prSet phldrT="[Text]" custT="1"/>
      <dgm:spPr/>
      <dgm:t>
        <a:bodyPr/>
        <a:lstStyle/>
        <a:p>
          <a:pPr indent="0" algn="ctr"/>
          <a:r>
            <a:rPr lang="pt-BR" sz="1200" b="1" dirty="0" smtClean="0"/>
            <a:t>Contratados 1.805,7 MW</a:t>
          </a:r>
          <a:endParaRPr lang="pt-BR" sz="1200" dirty="0" smtClean="0"/>
        </a:p>
      </dgm:t>
    </dgm:pt>
    <dgm:pt modelId="{4D5AE205-4D1A-4612-BDDC-150CFA08FD51}" type="parTrans" cxnId="{90B5B32D-FF03-43E6-9019-3F562683D4A4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0E2C0843-0CEC-4556-BC51-58715B130417}" type="sibTrans" cxnId="{90B5B32D-FF03-43E6-9019-3F562683D4A4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2B1AAC38-54C9-4AB5-9101-258CF468218D}">
      <dgm:prSet phldrT="[Text]" custT="1"/>
      <dgm:spPr/>
      <dgm:t>
        <a:bodyPr/>
        <a:lstStyle/>
        <a:p>
          <a:pPr indent="0" algn="ctr"/>
          <a:r>
            <a:rPr lang="pt-BR" sz="1200" dirty="0" smtClean="0"/>
            <a:t>Inscritos</a:t>
          </a:r>
          <a:br>
            <a:rPr lang="pt-BR" sz="1200" dirty="0" smtClean="0"/>
          </a:br>
          <a:r>
            <a:rPr lang="pt-BR" sz="1200" b="1" dirty="0" smtClean="0"/>
            <a:t>10,5 GW</a:t>
          </a:r>
          <a:endParaRPr lang="pt-BR" sz="1200" b="1" dirty="0"/>
        </a:p>
      </dgm:t>
    </dgm:pt>
    <dgm:pt modelId="{81360771-D5F3-4D0F-9B46-A26B9DFA341C}" type="parTrans" cxnId="{DEFB8994-E563-4D5C-A6D5-6B785443B183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104B826B-A855-45F8-8BFB-A68EAD04DD05}" type="sibTrans" cxnId="{DEFB8994-E563-4D5C-A6D5-6B785443B183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DA30850A-3AB8-47A4-8D06-A4583C3D4B85}">
      <dgm:prSet phldrT="[Text]" custT="1"/>
      <dgm:spPr/>
      <dgm:t>
        <a:bodyPr anchor="ctr"/>
        <a:lstStyle/>
        <a:p>
          <a:pPr indent="0" algn="ctr">
            <a:lnSpc>
              <a:spcPct val="150000"/>
            </a:lnSpc>
            <a:spcBef>
              <a:spcPts val="600"/>
            </a:spcBef>
            <a:spcAft>
              <a:spcPts val="600"/>
            </a:spcAft>
          </a:pPr>
          <a:r>
            <a:rPr lang="pt-BR" sz="1400" b="1" dirty="0" smtClean="0"/>
            <a:t>A-3 2011</a:t>
          </a:r>
        </a:p>
      </dgm:t>
    </dgm:pt>
    <dgm:pt modelId="{8A4E55A9-F3BE-4EFE-8D42-060314478550}" type="parTrans" cxnId="{B7E6B7CF-836A-4A00-B501-DE3BBA575DED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DFDCAA81-1BD1-4E5D-931B-F3B77C3150E8}" type="sibTrans" cxnId="{B7E6B7CF-836A-4A00-B501-DE3BBA575DED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54C52868-FAB3-4EA7-8D64-B6EA04D2AF39}">
      <dgm:prSet phldrT="[Text]" custT="1"/>
      <dgm:spPr/>
      <dgm:t>
        <a:bodyPr/>
        <a:lstStyle/>
        <a:p>
          <a:pPr indent="0" algn="ctr"/>
          <a:r>
            <a:rPr lang="pt-BR" sz="1200" b="1" dirty="0" smtClean="0"/>
            <a:t>Contratados 528,2 MW</a:t>
          </a:r>
          <a:endParaRPr lang="pt-BR" sz="1200" dirty="0"/>
        </a:p>
      </dgm:t>
    </dgm:pt>
    <dgm:pt modelId="{7E4AEDC1-2418-4749-9ECD-8E6EEC947937}" type="parTrans" cxnId="{6A169090-B6AC-41A2-9CCE-0157A3D943FF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98E6B48B-5674-4B36-B7D9-785AA3DB326B}" type="sibTrans" cxnId="{6A169090-B6AC-41A2-9CCE-0157A3D943FF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DD573E3E-68EC-41AD-906B-41B1B4EEE63D}">
      <dgm:prSet phldrT="[Text]" custT="1"/>
      <dgm:spPr/>
      <dgm:t>
        <a:bodyPr/>
        <a:lstStyle/>
        <a:p>
          <a:pPr indent="0" algn="ctr"/>
          <a:r>
            <a:rPr lang="pt-BR" sz="1200" b="1" dirty="0" smtClean="0"/>
            <a:t>Contratados 1.067,7 MW</a:t>
          </a:r>
          <a:endParaRPr lang="pt-BR" sz="1200" dirty="0"/>
        </a:p>
      </dgm:t>
    </dgm:pt>
    <dgm:pt modelId="{A91BE031-FA55-45AA-8384-EABF1CA5B4B0}" type="parTrans" cxnId="{10F0B398-4ED3-406A-9044-FF95360A1EC1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D007613F-69A6-4C73-9A9D-065084AD0C18}" type="sibTrans" cxnId="{10F0B398-4ED3-406A-9044-FF95360A1EC1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8AFF5C03-E5DC-4052-8635-228C89F102EE}">
      <dgm:prSet phldrT="[Text]" custT="1"/>
      <dgm:spPr/>
      <dgm:t>
        <a:bodyPr anchor="ctr"/>
        <a:lstStyle/>
        <a:p>
          <a:pPr indent="0" algn="ctr">
            <a:lnSpc>
              <a:spcPct val="150000"/>
            </a:lnSpc>
          </a:pPr>
          <a:r>
            <a:rPr lang="pt-BR" sz="1400" b="1" dirty="0" smtClean="0"/>
            <a:t>LER 2010</a:t>
          </a:r>
          <a:endParaRPr lang="pt-BR" sz="1400" b="1" dirty="0"/>
        </a:p>
      </dgm:t>
    </dgm:pt>
    <dgm:pt modelId="{AD5A2611-20A8-4B5C-B635-DA69B63F9469}" type="sibTrans" cxnId="{0599FC5C-7590-4E96-B50F-7A27802CF010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D165A48E-62D5-4857-B972-CF27C9857695}" type="parTrans" cxnId="{0599FC5C-7590-4E96-B50F-7A27802CF010}">
      <dgm:prSet/>
      <dgm:spPr/>
      <dgm:t>
        <a:bodyPr/>
        <a:lstStyle/>
        <a:p>
          <a:pPr indent="0" algn="ctr"/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91095622-FE0C-4549-B4F8-026D94C0EE8D}">
      <dgm:prSet phldrT="[Text]" custT="1"/>
      <dgm:spPr/>
      <dgm:t>
        <a:bodyPr anchor="ctr"/>
        <a:lstStyle/>
        <a:p>
          <a:pPr indent="0" algn="ctr">
            <a:lnSpc>
              <a:spcPct val="150000"/>
            </a:lnSpc>
          </a:pPr>
          <a:r>
            <a:rPr lang="pt-BR" sz="1400" b="1" dirty="0" smtClean="0"/>
            <a:t>LFA 2010</a:t>
          </a:r>
          <a:endParaRPr lang="pt-BR" sz="1400" dirty="0"/>
        </a:p>
      </dgm:t>
    </dgm:pt>
    <dgm:pt modelId="{EC76006A-EDC5-4940-A0FB-36032260967A}" type="parTrans" cxnId="{69FDCCFB-72EE-4B91-834B-835B7E9F09AC}">
      <dgm:prSet/>
      <dgm:spPr/>
      <dgm:t>
        <a:bodyPr/>
        <a:lstStyle/>
        <a:p>
          <a:pPr indent="0" algn="ctr"/>
          <a:endParaRPr lang="pt-BR" sz="1200"/>
        </a:p>
      </dgm:t>
    </dgm:pt>
    <dgm:pt modelId="{082261EA-C0B1-4F8F-A93C-04818EFD353E}" type="sibTrans" cxnId="{69FDCCFB-72EE-4B91-834B-835B7E9F09AC}">
      <dgm:prSet/>
      <dgm:spPr/>
      <dgm:t>
        <a:bodyPr/>
        <a:lstStyle/>
        <a:p>
          <a:pPr indent="0" algn="ctr"/>
          <a:endParaRPr lang="pt-BR" sz="1200"/>
        </a:p>
      </dgm:t>
    </dgm:pt>
    <dgm:pt modelId="{8F1AF5A3-2BCF-44D2-B542-CAD7C61C7C19}">
      <dgm:prSet phldrT="[Text]" custT="1"/>
      <dgm:spPr/>
      <dgm:t>
        <a:bodyPr/>
        <a:lstStyle/>
        <a:p>
          <a:pPr indent="0" algn="ctr"/>
          <a:r>
            <a:rPr lang="pt-BR" sz="1200" dirty="0" smtClean="0"/>
            <a:t>Inscritos</a:t>
          </a:r>
          <a:br>
            <a:rPr lang="pt-BR" sz="1200" dirty="0" smtClean="0"/>
          </a:br>
          <a:r>
            <a:rPr lang="pt-BR" sz="1200" b="1" dirty="0" smtClean="0"/>
            <a:t>10,5 GW</a:t>
          </a:r>
          <a:endParaRPr lang="pt-BR" sz="1200" b="1" dirty="0"/>
        </a:p>
      </dgm:t>
    </dgm:pt>
    <dgm:pt modelId="{DEB04979-81C5-40ED-927E-4B35EB25A09D}" type="parTrans" cxnId="{49A0445C-A841-4504-BC6F-FE3106A11CED}">
      <dgm:prSet/>
      <dgm:spPr/>
      <dgm:t>
        <a:bodyPr/>
        <a:lstStyle/>
        <a:p>
          <a:pPr indent="0" algn="ctr"/>
          <a:endParaRPr lang="pt-BR" sz="1200"/>
        </a:p>
      </dgm:t>
    </dgm:pt>
    <dgm:pt modelId="{A7C704FE-8B4A-4EDD-A2AD-0D5B5B57D1B5}" type="sibTrans" cxnId="{49A0445C-A841-4504-BC6F-FE3106A11CED}">
      <dgm:prSet/>
      <dgm:spPr/>
      <dgm:t>
        <a:bodyPr/>
        <a:lstStyle/>
        <a:p>
          <a:pPr indent="0" algn="ctr"/>
          <a:endParaRPr lang="pt-BR" sz="1200"/>
        </a:p>
      </dgm:t>
    </dgm:pt>
    <dgm:pt modelId="{48524C0B-929F-4B94-B026-07A5836FB6D2}">
      <dgm:prSet phldrT="[Text]" custT="1"/>
      <dgm:spPr/>
      <dgm:t>
        <a:bodyPr/>
        <a:lstStyle/>
        <a:p>
          <a:pPr indent="0" algn="ctr"/>
          <a:r>
            <a:rPr lang="pt-BR" sz="1200" b="1" dirty="0" smtClean="0"/>
            <a:t>Contratados 1.519,6 MW</a:t>
          </a:r>
          <a:endParaRPr lang="pt-BR" sz="1200" dirty="0"/>
        </a:p>
      </dgm:t>
    </dgm:pt>
    <dgm:pt modelId="{BC645570-9C5D-41FA-9596-2B6F36549D56}" type="parTrans" cxnId="{04301785-4C30-49FA-9324-24E3C7237EC6}">
      <dgm:prSet/>
      <dgm:spPr/>
      <dgm:t>
        <a:bodyPr/>
        <a:lstStyle/>
        <a:p>
          <a:pPr indent="0" algn="ctr"/>
          <a:endParaRPr lang="pt-BR" sz="1200"/>
        </a:p>
      </dgm:t>
    </dgm:pt>
    <dgm:pt modelId="{5B21D94C-B44C-4B5A-9E95-C7ED133B6E66}" type="sibTrans" cxnId="{04301785-4C30-49FA-9324-24E3C7237EC6}">
      <dgm:prSet/>
      <dgm:spPr/>
      <dgm:t>
        <a:bodyPr/>
        <a:lstStyle/>
        <a:p>
          <a:pPr indent="0" algn="ctr"/>
          <a:endParaRPr lang="pt-BR" sz="1200"/>
        </a:p>
      </dgm:t>
    </dgm:pt>
    <dgm:pt modelId="{E19871C6-0A2B-4BEC-A28D-973BCC7A5E9E}">
      <dgm:prSet phldrT="[Text]" custT="1"/>
      <dgm:spPr/>
      <dgm:t>
        <a:bodyPr anchor="ctr"/>
        <a:lstStyle/>
        <a:p>
          <a:pPr indent="0" algn="ctr">
            <a:lnSpc>
              <a:spcPct val="150000"/>
            </a:lnSpc>
          </a:pPr>
          <a:r>
            <a:rPr lang="pt-BR" sz="1400" b="1" dirty="0" smtClean="0"/>
            <a:t>LER 2011</a:t>
          </a:r>
          <a:endParaRPr lang="pt-BR" sz="1400" dirty="0"/>
        </a:p>
      </dgm:t>
    </dgm:pt>
    <dgm:pt modelId="{B0E6513F-DD08-44C3-9805-39FCBC8B31AE}" type="parTrans" cxnId="{8A0F05C8-C6DA-4713-A324-0861A3BC69A2}">
      <dgm:prSet/>
      <dgm:spPr/>
      <dgm:t>
        <a:bodyPr/>
        <a:lstStyle/>
        <a:p>
          <a:pPr indent="0" algn="ctr"/>
          <a:endParaRPr lang="pt-BR" sz="1200"/>
        </a:p>
      </dgm:t>
    </dgm:pt>
    <dgm:pt modelId="{8EDD7313-1B5B-4D54-A179-A3256ED3ED9D}" type="sibTrans" cxnId="{8A0F05C8-C6DA-4713-A324-0861A3BC69A2}">
      <dgm:prSet/>
      <dgm:spPr/>
      <dgm:t>
        <a:bodyPr/>
        <a:lstStyle/>
        <a:p>
          <a:pPr indent="0" algn="ctr"/>
          <a:endParaRPr lang="pt-BR" sz="1200"/>
        </a:p>
      </dgm:t>
    </dgm:pt>
    <dgm:pt modelId="{B6067710-97C8-477E-972E-D4508CAAF27B}">
      <dgm:prSet phldrT="[Text]" custT="1"/>
      <dgm:spPr/>
      <dgm:t>
        <a:bodyPr/>
        <a:lstStyle/>
        <a:p>
          <a:pPr indent="0" algn="ctr"/>
          <a:r>
            <a:rPr lang="pt-BR" sz="1200" b="1" dirty="0" smtClean="0"/>
            <a:t>Contratados 861,1 MW</a:t>
          </a:r>
          <a:endParaRPr lang="pt-BR" sz="1200" dirty="0"/>
        </a:p>
      </dgm:t>
    </dgm:pt>
    <dgm:pt modelId="{B42E94A0-C64D-4CDC-B88B-7FFC927BD5A1}" type="parTrans" cxnId="{2F627CA0-E6E2-46B0-8832-F253BE6199CD}">
      <dgm:prSet/>
      <dgm:spPr/>
      <dgm:t>
        <a:bodyPr/>
        <a:lstStyle/>
        <a:p>
          <a:pPr indent="0" algn="ctr"/>
          <a:endParaRPr lang="pt-BR" sz="1200"/>
        </a:p>
      </dgm:t>
    </dgm:pt>
    <dgm:pt modelId="{C082E79C-F2CC-4828-8427-16D295AE2963}" type="sibTrans" cxnId="{2F627CA0-E6E2-46B0-8832-F253BE6199CD}">
      <dgm:prSet/>
      <dgm:spPr/>
      <dgm:t>
        <a:bodyPr/>
        <a:lstStyle/>
        <a:p>
          <a:pPr indent="0" algn="ctr"/>
          <a:endParaRPr lang="pt-BR" sz="1200"/>
        </a:p>
      </dgm:t>
    </dgm:pt>
    <dgm:pt modelId="{4CB3B6EF-D383-4BB9-80DA-D36A9E2EB7AA}">
      <dgm:prSet phldrT="[Text]" custT="1"/>
      <dgm:spPr/>
      <dgm:t>
        <a:bodyPr/>
        <a:lstStyle/>
        <a:p>
          <a:pPr indent="0" algn="ctr"/>
          <a:r>
            <a:rPr lang="pt-BR" sz="1200" dirty="0" smtClean="0"/>
            <a:t>Inscritos</a:t>
          </a:r>
          <a:br>
            <a:rPr lang="pt-BR" sz="1200" dirty="0" smtClean="0"/>
          </a:br>
          <a:r>
            <a:rPr lang="pt-BR" sz="1200" b="1" dirty="0" smtClean="0"/>
            <a:t>10,9 GW</a:t>
          </a:r>
          <a:endParaRPr lang="pt-BR" sz="1200" dirty="0"/>
        </a:p>
      </dgm:t>
    </dgm:pt>
    <dgm:pt modelId="{481DA4C7-8590-4960-A6CF-1DCC5708BAA5}" type="parTrans" cxnId="{96C3882A-435A-4DED-AC42-FD80835BE9BE}">
      <dgm:prSet/>
      <dgm:spPr/>
      <dgm:t>
        <a:bodyPr/>
        <a:lstStyle/>
        <a:p>
          <a:endParaRPr lang="pt-BR" sz="1200"/>
        </a:p>
      </dgm:t>
    </dgm:pt>
    <dgm:pt modelId="{82C2C4E1-D9B2-4DCE-B667-185A9CDF4AF7}" type="sibTrans" cxnId="{96C3882A-435A-4DED-AC42-FD80835BE9BE}">
      <dgm:prSet/>
      <dgm:spPr/>
      <dgm:t>
        <a:bodyPr/>
        <a:lstStyle/>
        <a:p>
          <a:endParaRPr lang="pt-BR" sz="1200"/>
        </a:p>
      </dgm:t>
    </dgm:pt>
    <dgm:pt modelId="{66B2094E-FC67-400C-AA2D-A764DD116941}">
      <dgm:prSet phldrT="[Text]" custT="1"/>
      <dgm:spPr/>
      <dgm:t>
        <a:bodyPr/>
        <a:lstStyle/>
        <a:p>
          <a:pPr indent="0" algn="ctr"/>
          <a:r>
            <a:rPr lang="pt-BR" sz="1200" dirty="0" smtClean="0"/>
            <a:t>Inscritos</a:t>
          </a:r>
          <a:br>
            <a:rPr lang="pt-BR" sz="1200" dirty="0" smtClean="0"/>
          </a:br>
          <a:r>
            <a:rPr lang="pt-BR" sz="1200" b="1" dirty="0" smtClean="0"/>
            <a:t>10,9 GW</a:t>
          </a:r>
          <a:endParaRPr lang="pt-BR" sz="1200" dirty="0"/>
        </a:p>
      </dgm:t>
    </dgm:pt>
    <dgm:pt modelId="{665B741A-851A-4C4E-A7DE-619E5B5A08C2}" type="parTrans" cxnId="{765D7BDF-C743-469E-8F89-2F52F7262125}">
      <dgm:prSet/>
      <dgm:spPr/>
      <dgm:t>
        <a:bodyPr/>
        <a:lstStyle/>
        <a:p>
          <a:endParaRPr lang="pt-BR" sz="1200"/>
        </a:p>
      </dgm:t>
    </dgm:pt>
    <dgm:pt modelId="{D86AA4F1-20AB-498E-AB6C-047B6A4FAA2D}" type="sibTrans" cxnId="{765D7BDF-C743-469E-8F89-2F52F7262125}">
      <dgm:prSet/>
      <dgm:spPr/>
      <dgm:t>
        <a:bodyPr/>
        <a:lstStyle/>
        <a:p>
          <a:endParaRPr lang="pt-BR" sz="1200"/>
        </a:p>
      </dgm:t>
    </dgm:pt>
    <dgm:pt modelId="{FA421763-485D-4004-9A73-942DC21453C4}">
      <dgm:prSet phldrT="[Text]" custT="1"/>
      <dgm:spPr/>
      <dgm:t>
        <a:bodyPr anchor="ctr"/>
        <a:lstStyle/>
        <a:p>
          <a:pPr indent="0" algn="ctr">
            <a:lnSpc>
              <a:spcPct val="150000"/>
            </a:lnSpc>
          </a:pPr>
          <a:r>
            <a:rPr lang="pt-BR" sz="1400" b="1" dirty="0" smtClean="0"/>
            <a:t>LER 2009</a:t>
          </a:r>
          <a:endParaRPr lang="pt-BR" sz="1400" b="1" dirty="0"/>
        </a:p>
      </dgm:t>
    </dgm:pt>
    <dgm:pt modelId="{482611DB-1072-4733-850A-0265FB94C59A}" type="parTrans" cxnId="{A64D71D6-ED2B-486F-B43C-4F2454FC09A8}">
      <dgm:prSet/>
      <dgm:spPr/>
      <dgm:t>
        <a:bodyPr/>
        <a:lstStyle/>
        <a:p>
          <a:endParaRPr lang="pt-BR" sz="1200"/>
        </a:p>
      </dgm:t>
    </dgm:pt>
    <dgm:pt modelId="{0641C195-59F0-4C03-A688-05603B08BFB1}" type="sibTrans" cxnId="{A64D71D6-ED2B-486F-B43C-4F2454FC09A8}">
      <dgm:prSet/>
      <dgm:spPr/>
      <dgm:t>
        <a:bodyPr/>
        <a:lstStyle/>
        <a:p>
          <a:endParaRPr lang="pt-BR" sz="1200"/>
        </a:p>
      </dgm:t>
    </dgm:pt>
    <dgm:pt modelId="{A46C7564-D4BB-4886-8EC2-78331AA922E2}" type="pres">
      <dgm:prSet presAssocID="{1619B5E9-89D2-44E7-9139-4EA6F61F5B0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BBCF05A6-A854-4B89-A68A-F5725EBD2204}" type="pres">
      <dgm:prSet presAssocID="{FA421763-485D-4004-9A73-942DC21453C4}" presName="root" presStyleCnt="0"/>
      <dgm:spPr/>
    </dgm:pt>
    <dgm:pt modelId="{D214FCC2-F0EB-4559-B40F-294826D645C3}" type="pres">
      <dgm:prSet presAssocID="{FA421763-485D-4004-9A73-942DC21453C4}" presName="rootComposite" presStyleCnt="0"/>
      <dgm:spPr/>
    </dgm:pt>
    <dgm:pt modelId="{BCAC31B6-2744-4C10-8287-D4A72F87DD5B}" type="pres">
      <dgm:prSet presAssocID="{FA421763-485D-4004-9A73-942DC21453C4}" presName="rootText" presStyleLbl="node1" presStyleIdx="0" presStyleCnt="5" custScaleX="70267" custScaleY="60229"/>
      <dgm:spPr/>
      <dgm:t>
        <a:bodyPr/>
        <a:lstStyle/>
        <a:p>
          <a:endParaRPr lang="pt-BR"/>
        </a:p>
      </dgm:t>
    </dgm:pt>
    <dgm:pt modelId="{2F8FB4FC-922B-4A90-89F4-CF5A265F1277}" type="pres">
      <dgm:prSet presAssocID="{FA421763-485D-4004-9A73-942DC21453C4}" presName="rootConnector" presStyleLbl="node1" presStyleIdx="0" presStyleCnt="5"/>
      <dgm:spPr/>
      <dgm:t>
        <a:bodyPr/>
        <a:lstStyle/>
        <a:p>
          <a:endParaRPr lang="pt-BR"/>
        </a:p>
      </dgm:t>
    </dgm:pt>
    <dgm:pt modelId="{2C7537C8-865E-417B-A15F-8EE14AD253B4}" type="pres">
      <dgm:prSet presAssocID="{FA421763-485D-4004-9A73-942DC21453C4}" presName="childShape" presStyleCnt="0"/>
      <dgm:spPr/>
    </dgm:pt>
    <dgm:pt modelId="{6B2716D1-6A99-4BD3-A14B-30EE434C41E1}" type="pres">
      <dgm:prSet presAssocID="{FCEA202E-EE44-4E7E-AAC1-8B1F4B3D58D4}" presName="Name13" presStyleLbl="parChTrans1D2" presStyleIdx="0" presStyleCnt="10"/>
      <dgm:spPr/>
      <dgm:t>
        <a:bodyPr/>
        <a:lstStyle/>
        <a:p>
          <a:endParaRPr lang="pt-BR"/>
        </a:p>
      </dgm:t>
    </dgm:pt>
    <dgm:pt modelId="{CCD16A26-D959-4104-8027-C175562C8AAA}" type="pres">
      <dgm:prSet presAssocID="{92D1985F-BACA-4F8D-BBE5-EB1C1BC5FA7F}" presName="childText" presStyleLbl="bgAcc1" presStyleIdx="0" presStyleCnt="10" custScaleX="84075" custScaleY="77129" custLinFactNeighborX="-4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25DBD6C-496D-46D2-BB0D-AD10523D97BE}" type="pres">
      <dgm:prSet presAssocID="{4D5AE205-4D1A-4612-BDDC-150CFA08FD51}" presName="Name13" presStyleLbl="parChTrans1D2" presStyleIdx="1" presStyleCnt="10"/>
      <dgm:spPr/>
      <dgm:t>
        <a:bodyPr/>
        <a:lstStyle/>
        <a:p>
          <a:endParaRPr lang="pt-BR"/>
        </a:p>
      </dgm:t>
    </dgm:pt>
    <dgm:pt modelId="{3D5698C8-93A4-49FA-BEDD-8FC86E98179A}" type="pres">
      <dgm:prSet presAssocID="{DB069C12-E90F-45B7-9937-3A2C7E9CA0D7}" presName="childText" presStyleLbl="bgAcc1" presStyleIdx="1" presStyleCnt="10" custScaleX="84075" custScaleY="77129" custLinFactNeighborX="-4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C47638A-6500-421A-BF06-72E16CB3E977}" type="pres">
      <dgm:prSet presAssocID="{8AFF5C03-E5DC-4052-8635-228C89F102EE}" presName="root" presStyleCnt="0"/>
      <dgm:spPr/>
      <dgm:t>
        <a:bodyPr/>
        <a:lstStyle/>
        <a:p>
          <a:endParaRPr lang="pt-BR"/>
        </a:p>
      </dgm:t>
    </dgm:pt>
    <dgm:pt modelId="{B192BE3E-B01A-41EA-9F0F-E3161AD35ABE}" type="pres">
      <dgm:prSet presAssocID="{8AFF5C03-E5DC-4052-8635-228C89F102EE}" presName="rootComposite" presStyleCnt="0"/>
      <dgm:spPr/>
      <dgm:t>
        <a:bodyPr/>
        <a:lstStyle/>
        <a:p>
          <a:endParaRPr lang="pt-BR"/>
        </a:p>
      </dgm:t>
    </dgm:pt>
    <dgm:pt modelId="{AF2D8DE0-79E8-4C9A-BB2E-2F84FDDE3B13}" type="pres">
      <dgm:prSet presAssocID="{8AFF5C03-E5DC-4052-8635-228C89F102EE}" presName="rootText" presStyleLbl="node1" presStyleIdx="1" presStyleCnt="5" custScaleX="70267" custScaleY="60229"/>
      <dgm:spPr/>
      <dgm:t>
        <a:bodyPr/>
        <a:lstStyle/>
        <a:p>
          <a:endParaRPr lang="pt-BR"/>
        </a:p>
      </dgm:t>
    </dgm:pt>
    <dgm:pt modelId="{121F4AA2-2F7F-4F12-9AB7-05978AB5013F}" type="pres">
      <dgm:prSet presAssocID="{8AFF5C03-E5DC-4052-8635-228C89F102EE}" presName="rootConnector" presStyleLbl="node1" presStyleIdx="1" presStyleCnt="5"/>
      <dgm:spPr/>
      <dgm:t>
        <a:bodyPr/>
        <a:lstStyle/>
        <a:p>
          <a:endParaRPr lang="pt-BR"/>
        </a:p>
      </dgm:t>
    </dgm:pt>
    <dgm:pt modelId="{077DCD09-1F82-4B29-BA13-70EF8DE37DE1}" type="pres">
      <dgm:prSet presAssocID="{8AFF5C03-E5DC-4052-8635-228C89F102EE}" presName="childShape" presStyleCnt="0"/>
      <dgm:spPr/>
      <dgm:t>
        <a:bodyPr/>
        <a:lstStyle/>
        <a:p>
          <a:endParaRPr lang="pt-BR"/>
        </a:p>
      </dgm:t>
    </dgm:pt>
    <dgm:pt modelId="{49882122-52E5-4999-A204-D06791E0CA3C}" type="pres">
      <dgm:prSet presAssocID="{81360771-D5F3-4D0F-9B46-A26B9DFA341C}" presName="Name13" presStyleLbl="parChTrans1D2" presStyleIdx="2" presStyleCnt="10"/>
      <dgm:spPr/>
      <dgm:t>
        <a:bodyPr/>
        <a:lstStyle/>
        <a:p>
          <a:endParaRPr lang="pt-BR"/>
        </a:p>
      </dgm:t>
    </dgm:pt>
    <dgm:pt modelId="{D99626F3-84A2-4B11-8274-33DD941A572F}" type="pres">
      <dgm:prSet presAssocID="{2B1AAC38-54C9-4AB5-9101-258CF468218D}" presName="childText" presStyleLbl="bgAcc1" presStyleIdx="2" presStyleCnt="10" custScaleX="84075" custScaleY="77129" custLinFactNeighborX="-4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2F1F731-66E7-4026-83B3-8358F4984C9B}" type="pres">
      <dgm:prSet presAssocID="{7E4AEDC1-2418-4749-9ECD-8E6EEC947937}" presName="Name13" presStyleLbl="parChTrans1D2" presStyleIdx="3" presStyleCnt="10"/>
      <dgm:spPr/>
      <dgm:t>
        <a:bodyPr/>
        <a:lstStyle/>
        <a:p>
          <a:endParaRPr lang="pt-BR"/>
        </a:p>
      </dgm:t>
    </dgm:pt>
    <dgm:pt modelId="{F2EE6E5E-C559-4809-9329-4C5EED02F36D}" type="pres">
      <dgm:prSet presAssocID="{54C52868-FAB3-4EA7-8D64-B6EA04D2AF39}" presName="childText" presStyleLbl="bgAcc1" presStyleIdx="3" presStyleCnt="10" custScaleX="84075" custScaleY="77129" custLinFactNeighborX="-4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D14FE01-A274-4A7D-A86B-6F96DEB5FA94}" type="pres">
      <dgm:prSet presAssocID="{91095622-FE0C-4549-B4F8-026D94C0EE8D}" presName="root" presStyleCnt="0"/>
      <dgm:spPr/>
      <dgm:t>
        <a:bodyPr/>
        <a:lstStyle/>
        <a:p>
          <a:endParaRPr lang="pt-BR"/>
        </a:p>
      </dgm:t>
    </dgm:pt>
    <dgm:pt modelId="{5180C221-DBF0-4126-BEDE-11DCDC7DEED1}" type="pres">
      <dgm:prSet presAssocID="{91095622-FE0C-4549-B4F8-026D94C0EE8D}" presName="rootComposite" presStyleCnt="0"/>
      <dgm:spPr/>
      <dgm:t>
        <a:bodyPr/>
        <a:lstStyle/>
        <a:p>
          <a:endParaRPr lang="pt-BR"/>
        </a:p>
      </dgm:t>
    </dgm:pt>
    <dgm:pt modelId="{DB949657-38C3-4E86-8C0F-499D6A6D4BE5}" type="pres">
      <dgm:prSet presAssocID="{91095622-FE0C-4549-B4F8-026D94C0EE8D}" presName="rootText" presStyleLbl="node1" presStyleIdx="2" presStyleCnt="5" custScaleX="70267" custScaleY="60229"/>
      <dgm:spPr/>
      <dgm:t>
        <a:bodyPr/>
        <a:lstStyle/>
        <a:p>
          <a:endParaRPr lang="pt-BR"/>
        </a:p>
      </dgm:t>
    </dgm:pt>
    <dgm:pt modelId="{64D0BAAE-0489-4885-A44B-F2C62C8EC550}" type="pres">
      <dgm:prSet presAssocID="{91095622-FE0C-4549-B4F8-026D94C0EE8D}" presName="rootConnector" presStyleLbl="node1" presStyleIdx="2" presStyleCnt="5"/>
      <dgm:spPr/>
      <dgm:t>
        <a:bodyPr/>
        <a:lstStyle/>
        <a:p>
          <a:endParaRPr lang="pt-BR"/>
        </a:p>
      </dgm:t>
    </dgm:pt>
    <dgm:pt modelId="{3B5E3B56-6A33-404B-B4FF-16E98BFCAF46}" type="pres">
      <dgm:prSet presAssocID="{91095622-FE0C-4549-B4F8-026D94C0EE8D}" presName="childShape" presStyleCnt="0"/>
      <dgm:spPr/>
      <dgm:t>
        <a:bodyPr/>
        <a:lstStyle/>
        <a:p>
          <a:endParaRPr lang="pt-BR"/>
        </a:p>
      </dgm:t>
    </dgm:pt>
    <dgm:pt modelId="{F79F80EF-C801-4668-A57B-C376C02499CD}" type="pres">
      <dgm:prSet presAssocID="{DEB04979-81C5-40ED-927E-4B35EB25A09D}" presName="Name13" presStyleLbl="parChTrans1D2" presStyleIdx="4" presStyleCnt="10"/>
      <dgm:spPr/>
      <dgm:t>
        <a:bodyPr/>
        <a:lstStyle/>
        <a:p>
          <a:endParaRPr lang="pt-BR"/>
        </a:p>
      </dgm:t>
    </dgm:pt>
    <dgm:pt modelId="{59E3589D-9BFA-402C-8C73-7430827ABB8A}" type="pres">
      <dgm:prSet presAssocID="{8F1AF5A3-2BCF-44D2-B542-CAD7C61C7C19}" presName="childText" presStyleLbl="bgAcc1" presStyleIdx="4" presStyleCnt="10" custScaleX="84075" custScaleY="77129" custLinFactNeighborX="-4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537FBD4-63D0-48C9-AFC7-0A30474B1749}" type="pres">
      <dgm:prSet presAssocID="{BC645570-9C5D-41FA-9596-2B6F36549D56}" presName="Name13" presStyleLbl="parChTrans1D2" presStyleIdx="5" presStyleCnt="10"/>
      <dgm:spPr/>
      <dgm:t>
        <a:bodyPr/>
        <a:lstStyle/>
        <a:p>
          <a:endParaRPr lang="pt-BR"/>
        </a:p>
      </dgm:t>
    </dgm:pt>
    <dgm:pt modelId="{9A5820EC-E3B5-4024-82A7-440A4D12A9FA}" type="pres">
      <dgm:prSet presAssocID="{48524C0B-929F-4B94-B026-07A5836FB6D2}" presName="childText" presStyleLbl="bgAcc1" presStyleIdx="5" presStyleCnt="10" custScaleX="84075" custScaleY="77129" custLinFactNeighborX="-4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B35D323-59A6-470E-8383-896A6B15A24E}" type="pres">
      <dgm:prSet presAssocID="{DA30850A-3AB8-47A4-8D06-A4583C3D4B85}" presName="root" presStyleCnt="0"/>
      <dgm:spPr/>
      <dgm:t>
        <a:bodyPr/>
        <a:lstStyle/>
        <a:p>
          <a:endParaRPr lang="pt-BR"/>
        </a:p>
      </dgm:t>
    </dgm:pt>
    <dgm:pt modelId="{9F8FA558-4B56-4461-BF71-78B113C781E2}" type="pres">
      <dgm:prSet presAssocID="{DA30850A-3AB8-47A4-8D06-A4583C3D4B85}" presName="rootComposite" presStyleCnt="0"/>
      <dgm:spPr/>
      <dgm:t>
        <a:bodyPr/>
        <a:lstStyle/>
        <a:p>
          <a:endParaRPr lang="pt-BR"/>
        </a:p>
      </dgm:t>
    </dgm:pt>
    <dgm:pt modelId="{B2297918-97A8-4E81-9C35-07DBF4B0920E}" type="pres">
      <dgm:prSet presAssocID="{DA30850A-3AB8-47A4-8D06-A4583C3D4B85}" presName="rootText" presStyleLbl="node1" presStyleIdx="3" presStyleCnt="5" custScaleX="70267" custScaleY="60229"/>
      <dgm:spPr/>
      <dgm:t>
        <a:bodyPr/>
        <a:lstStyle/>
        <a:p>
          <a:endParaRPr lang="pt-BR"/>
        </a:p>
      </dgm:t>
    </dgm:pt>
    <dgm:pt modelId="{39630343-C3E4-42C2-A362-CC5A75A2787D}" type="pres">
      <dgm:prSet presAssocID="{DA30850A-3AB8-47A4-8D06-A4583C3D4B85}" presName="rootConnector" presStyleLbl="node1" presStyleIdx="3" presStyleCnt="5"/>
      <dgm:spPr/>
      <dgm:t>
        <a:bodyPr/>
        <a:lstStyle/>
        <a:p>
          <a:endParaRPr lang="pt-BR"/>
        </a:p>
      </dgm:t>
    </dgm:pt>
    <dgm:pt modelId="{AE181281-F5CC-4918-A48B-DDE401A4D055}" type="pres">
      <dgm:prSet presAssocID="{DA30850A-3AB8-47A4-8D06-A4583C3D4B85}" presName="childShape" presStyleCnt="0"/>
      <dgm:spPr/>
      <dgm:t>
        <a:bodyPr/>
        <a:lstStyle/>
        <a:p>
          <a:endParaRPr lang="pt-BR"/>
        </a:p>
      </dgm:t>
    </dgm:pt>
    <dgm:pt modelId="{1DDB31F9-92A3-464A-93EF-A6B8254A3027}" type="pres">
      <dgm:prSet presAssocID="{665B741A-851A-4C4E-A7DE-619E5B5A08C2}" presName="Name13" presStyleLbl="parChTrans1D2" presStyleIdx="6" presStyleCnt="10"/>
      <dgm:spPr/>
      <dgm:t>
        <a:bodyPr/>
        <a:lstStyle/>
        <a:p>
          <a:endParaRPr lang="pt-BR"/>
        </a:p>
      </dgm:t>
    </dgm:pt>
    <dgm:pt modelId="{01D8F152-3474-4700-B5C6-4070E06C0E2C}" type="pres">
      <dgm:prSet presAssocID="{66B2094E-FC67-400C-AA2D-A764DD116941}" presName="childText" presStyleLbl="bgAcc1" presStyleIdx="6" presStyleCnt="10" custScaleX="84075" custScaleY="77129" custLinFactNeighborX="-4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E62A539-EF54-420E-9938-E3D5A69AD1E4}" type="pres">
      <dgm:prSet presAssocID="{A91BE031-FA55-45AA-8384-EABF1CA5B4B0}" presName="Name13" presStyleLbl="parChTrans1D2" presStyleIdx="7" presStyleCnt="10"/>
      <dgm:spPr/>
      <dgm:t>
        <a:bodyPr/>
        <a:lstStyle/>
        <a:p>
          <a:endParaRPr lang="pt-BR"/>
        </a:p>
      </dgm:t>
    </dgm:pt>
    <dgm:pt modelId="{434AD32F-6738-432D-AA0A-B1F08D68D1B1}" type="pres">
      <dgm:prSet presAssocID="{DD573E3E-68EC-41AD-906B-41B1B4EEE63D}" presName="childText" presStyleLbl="bgAcc1" presStyleIdx="7" presStyleCnt="10" custScaleX="84075" custScaleY="77129" custLinFactNeighborX="-4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54CD2A8-1C89-438E-9005-4AE477977A3B}" type="pres">
      <dgm:prSet presAssocID="{E19871C6-0A2B-4BEC-A28D-973BCC7A5E9E}" presName="root" presStyleCnt="0"/>
      <dgm:spPr/>
      <dgm:t>
        <a:bodyPr/>
        <a:lstStyle/>
        <a:p>
          <a:endParaRPr lang="pt-BR"/>
        </a:p>
      </dgm:t>
    </dgm:pt>
    <dgm:pt modelId="{0AEAA770-D102-45C5-80AD-836D434E28FA}" type="pres">
      <dgm:prSet presAssocID="{E19871C6-0A2B-4BEC-A28D-973BCC7A5E9E}" presName="rootComposite" presStyleCnt="0"/>
      <dgm:spPr/>
      <dgm:t>
        <a:bodyPr/>
        <a:lstStyle/>
        <a:p>
          <a:endParaRPr lang="pt-BR"/>
        </a:p>
      </dgm:t>
    </dgm:pt>
    <dgm:pt modelId="{D5E5FD8B-0F33-4235-9289-4D508CF8DFE8}" type="pres">
      <dgm:prSet presAssocID="{E19871C6-0A2B-4BEC-A28D-973BCC7A5E9E}" presName="rootText" presStyleLbl="node1" presStyleIdx="4" presStyleCnt="5" custScaleX="70267" custScaleY="60229"/>
      <dgm:spPr/>
      <dgm:t>
        <a:bodyPr/>
        <a:lstStyle/>
        <a:p>
          <a:endParaRPr lang="pt-BR"/>
        </a:p>
      </dgm:t>
    </dgm:pt>
    <dgm:pt modelId="{8773F4B5-BE4E-47E4-87E4-2FAD26C55CAC}" type="pres">
      <dgm:prSet presAssocID="{E19871C6-0A2B-4BEC-A28D-973BCC7A5E9E}" presName="rootConnector" presStyleLbl="node1" presStyleIdx="4" presStyleCnt="5"/>
      <dgm:spPr/>
      <dgm:t>
        <a:bodyPr/>
        <a:lstStyle/>
        <a:p>
          <a:endParaRPr lang="pt-BR"/>
        </a:p>
      </dgm:t>
    </dgm:pt>
    <dgm:pt modelId="{BDBAB889-3275-483F-9084-87A0660114DE}" type="pres">
      <dgm:prSet presAssocID="{E19871C6-0A2B-4BEC-A28D-973BCC7A5E9E}" presName="childShape" presStyleCnt="0"/>
      <dgm:spPr/>
      <dgm:t>
        <a:bodyPr/>
        <a:lstStyle/>
        <a:p>
          <a:endParaRPr lang="pt-BR"/>
        </a:p>
      </dgm:t>
    </dgm:pt>
    <dgm:pt modelId="{26E6A87B-8A48-4AA0-B5E7-12C4AF49F8FF}" type="pres">
      <dgm:prSet presAssocID="{481DA4C7-8590-4960-A6CF-1DCC5708BAA5}" presName="Name13" presStyleLbl="parChTrans1D2" presStyleIdx="8" presStyleCnt="10"/>
      <dgm:spPr/>
      <dgm:t>
        <a:bodyPr/>
        <a:lstStyle/>
        <a:p>
          <a:endParaRPr lang="pt-BR"/>
        </a:p>
      </dgm:t>
    </dgm:pt>
    <dgm:pt modelId="{68A793E2-0163-4040-B895-7FFD4F2AA3D1}" type="pres">
      <dgm:prSet presAssocID="{4CB3B6EF-D383-4BB9-80DA-D36A9E2EB7AA}" presName="childText" presStyleLbl="bgAcc1" presStyleIdx="8" presStyleCnt="10" custScaleX="84075" custScaleY="7712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41A74A-592C-4DD9-8E51-1913FC60AF04}" type="pres">
      <dgm:prSet presAssocID="{B42E94A0-C64D-4CDC-B88B-7FFC927BD5A1}" presName="Name13" presStyleLbl="parChTrans1D2" presStyleIdx="9" presStyleCnt="10"/>
      <dgm:spPr/>
      <dgm:t>
        <a:bodyPr/>
        <a:lstStyle/>
        <a:p>
          <a:endParaRPr lang="pt-BR"/>
        </a:p>
      </dgm:t>
    </dgm:pt>
    <dgm:pt modelId="{BC8A59AA-94CB-487A-A00C-006414946D02}" type="pres">
      <dgm:prSet presAssocID="{B6067710-97C8-477E-972E-D4508CAAF27B}" presName="childText" presStyleLbl="bgAcc1" presStyleIdx="9" presStyleCnt="10" custScaleX="84075" custScaleY="7712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4803406-45F3-4C1D-9A2B-21EB57B711C4}" type="presOf" srcId="{FCEA202E-EE44-4E7E-AAC1-8B1F4B3D58D4}" destId="{6B2716D1-6A99-4BD3-A14B-30EE434C41E1}" srcOrd="0" destOrd="0" presId="urn:microsoft.com/office/officeart/2005/8/layout/hierarchy3"/>
    <dgm:cxn modelId="{A64D71D6-ED2B-486F-B43C-4F2454FC09A8}" srcId="{1619B5E9-89D2-44E7-9139-4EA6F61F5B06}" destId="{FA421763-485D-4004-9A73-942DC21453C4}" srcOrd="0" destOrd="0" parTransId="{482611DB-1072-4733-850A-0265FB94C59A}" sibTransId="{0641C195-59F0-4C03-A688-05603B08BFB1}"/>
    <dgm:cxn modelId="{1DDF6435-F1F0-4B0E-B6B1-0CA5D97ACBC1}" type="presOf" srcId="{E19871C6-0A2B-4BEC-A28D-973BCC7A5E9E}" destId="{8773F4B5-BE4E-47E4-87E4-2FAD26C55CAC}" srcOrd="1" destOrd="0" presId="urn:microsoft.com/office/officeart/2005/8/layout/hierarchy3"/>
    <dgm:cxn modelId="{8637EC40-C354-4A39-B257-70D1D42796ED}" type="presOf" srcId="{A91BE031-FA55-45AA-8384-EABF1CA5B4B0}" destId="{3E62A539-EF54-420E-9938-E3D5A69AD1E4}" srcOrd="0" destOrd="0" presId="urn:microsoft.com/office/officeart/2005/8/layout/hierarchy3"/>
    <dgm:cxn modelId="{765D7BDF-C743-469E-8F89-2F52F7262125}" srcId="{DA30850A-3AB8-47A4-8D06-A4583C3D4B85}" destId="{66B2094E-FC67-400C-AA2D-A764DD116941}" srcOrd="0" destOrd="0" parTransId="{665B741A-851A-4C4E-A7DE-619E5B5A08C2}" sibTransId="{D86AA4F1-20AB-498E-AB6C-047B6A4FAA2D}"/>
    <dgm:cxn modelId="{27792DAA-5158-4B90-8E4B-409D1DCEDFD1}" type="presOf" srcId="{DEB04979-81C5-40ED-927E-4B35EB25A09D}" destId="{F79F80EF-C801-4668-A57B-C376C02499CD}" srcOrd="0" destOrd="0" presId="urn:microsoft.com/office/officeart/2005/8/layout/hierarchy3"/>
    <dgm:cxn modelId="{8A6992D9-3792-431B-AAD0-450181AE7EFA}" type="presOf" srcId="{91095622-FE0C-4549-B4F8-026D94C0EE8D}" destId="{64D0BAAE-0489-4885-A44B-F2C62C8EC550}" srcOrd="1" destOrd="0" presId="urn:microsoft.com/office/officeart/2005/8/layout/hierarchy3"/>
    <dgm:cxn modelId="{2F627CA0-E6E2-46B0-8832-F253BE6199CD}" srcId="{E19871C6-0A2B-4BEC-A28D-973BCC7A5E9E}" destId="{B6067710-97C8-477E-972E-D4508CAAF27B}" srcOrd="1" destOrd="0" parTransId="{B42E94A0-C64D-4CDC-B88B-7FFC927BD5A1}" sibTransId="{C082E79C-F2CC-4828-8427-16D295AE2963}"/>
    <dgm:cxn modelId="{6A169090-B6AC-41A2-9CCE-0157A3D943FF}" srcId="{8AFF5C03-E5DC-4052-8635-228C89F102EE}" destId="{54C52868-FAB3-4EA7-8D64-B6EA04D2AF39}" srcOrd="1" destOrd="0" parTransId="{7E4AEDC1-2418-4749-9ECD-8E6EEC947937}" sibTransId="{98E6B48B-5674-4B36-B7D9-785AA3DB326B}"/>
    <dgm:cxn modelId="{F91BC6CE-C7C5-446A-85E3-A93C33BF7106}" type="presOf" srcId="{91095622-FE0C-4549-B4F8-026D94C0EE8D}" destId="{DB949657-38C3-4E86-8C0F-499D6A6D4BE5}" srcOrd="0" destOrd="0" presId="urn:microsoft.com/office/officeart/2005/8/layout/hierarchy3"/>
    <dgm:cxn modelId="{0599FC5C-7590-4E96-B50F-7A27802CF010}" srcId="{1619B5E9-89D2-44E7-9139-4EA6F61F5B06}" destId="{8AFF5C03-E5DC-4052-8635-228C89F102EE}" srcOrd="1" destOrd="0" parTransId="{D165A48E-62D5-4857-B972-CF27C9857695}" sibTransId="{AD5A2611-20A8-4B5C-B635-DA69B63F9469}"/>
    <dgm:cxn modelId="{6B636385-E665-41B2-A801-4F8574AC326F}" type="presOf" srcId="{B42E94A0-C64D-4CDC-B88B-7FFC927BD5A1}" destId="{0A41A74A-592C-4DD9-8E51-1913FC60AF04}" srcOrd="0" destOrd="0" presId="urn:microsoft.com/office/officeart/2005/8/layout/hierarchy3"/>
    <dgm:cxn modelId="{3A9AEF4D-28AD-4253-A2A5-D0575235108A}" type="presOf" srcId="{FA421763-485D-4004-9A73-942DC21453C4}" destId="{BCAC31B6-2744-4C10-8287-D4A72F87DD5B}" srcOrd="0" destOrd="0" presId="urn:microsoft.com/office/officeart/2005/8/layout/hierarchy3"/>
    <dgm:cxn modelId="{96C3882A-435A-4DED-AC42-FD80835BE9BE}" srcId="{E19871C6-0A2B-4BEC-A28D-973BCC7A5E9E}" destId="{4CB3B6EF-D383-4BB9-80DA-D36A9E2EB7AA}" srcOrd="0" destOrd="0" parTransId="{481DA4C7-8590-4960-A6CF-1DCC5708BAA5}" sibTransId="{82C2C4E1-D9B2-4DCE-B667-185A9CDF4AF7}"/>
    <dgm:cxn modelId="{04301785-4C30-49FA-9324-24E3C7237EC6}" srcId="{91095622-FE0C-4549-B4F8-026D94C0EE8D}" destId="{48524C0B-929F-4B94-B026-07A5836FB6D2}" srcOrd="1" destOrd="0" parTransId="{BC645570-9C5D-41FA-9596-2B6F36549D56}" sibTransId="{5B21D94C-B44C-4B5A-9E95-C7ED133B6E66}"/>
    <dgm:cxn modelId="{7E9F6BEA-76EC-4C72-9736-A84A578FEF28}" type="presOf" srcId="{4CB3B6EF-D383-4BB9-80DA-D36A9E2EB7AA}" destId="{68A793E2-0163-4040-B895-7FFD4F2AA3D1}" srcOrd="0" destOrd="0" presId="urn:microsoft.com/office/officeart/2005/8/layout/hierarchy3"/>
    <dgm:cxn modelId="{DAB622C6-9FD8-4704-9AF9-794E2337CB42}" type="presOf" srcId="{81360771-D5F3-4D0F-9B46-A26B9DFA341C}" destId="{49882122-52E5-4999-A204-D06791E0CA3C}" srcOrd="0" destOrd="0" presId="urn:microsoft.com/office/officeart/2005/8/layout/hierarchy3"/>
    <dgm:cxn modelId="{49A0445C-A841-4504-BC6F-FE3106A11CED}" srcId="{91095622-FE0C-4549-B4F8-026D94C0EE8D}" destId="{8F1AF5A3-2BCF-44D2-B542-CAD7C61C7C19}" srcOrd="0" destOrd="0" parTransId="{DEB04979-81C5-40ED-927E-4B35EB25A09D}" sibTransId="{A7C704FE-8B4A-4EDD-A2AD-0D5B5B57D1B5}"/>
    <dgm:cxn modelId="{E9CE2351-1244-4FDA-970B-DB93957AE8AB}" type="presOf" srcId="{BC645570-9C5D-41FA-9596-2B6F36549D56}" destId="{D537FBD4-63D0-48C9-AFC7-0A30474B1749}" srcOrd="0" destOrd="0" presId="urn:microsoft.com/office/officeart/2005/8/layout/hierarchy3"/>
    <dgm:cxn modelId="{DEFB8994-E563-4D5C-A6D5-6B785443B183}" srcId="{8AFF5C03-E5DC-4052-8635-228C89F102EE}" destId="{2B1AAC38-54C9-4AB5-9101-258CF468218D}" srcOrd="0" destOrd="0" parTransId="{81360771-D5F3-4D0F-9B46-A26B9DFA341C}" sibTransId="{104B826B-A855-45F8-8BFB-A68EAD04DD05}"/>
    <dgm:cxn modelId="{99F6DD17-22B2-40A6-A929-4EFDA4B1FA34}" type="presOf" srcId="{8F1AF5A3-2BCF-44D2-B542-CAD7C61C7C19}" destId="{59E3589D-9BFA-402C-8C73-7430827ABB8A}" srcOrd="0" destOrd="0" presId="urn:microsoft.com/office/officeart/2005/8/layout/hierarchy3"/>
    <dgm:cxn modelId="{D5A71385-B814-4865-AE64-387544289CBF}" type="presOf" srcId="{66B2094E-FC67-400C-AA2D-A764DD116941}" destId="{01D8F152-3474-4700-B5C6-4070E06C0E2C}" srcOrd="0" destOrd="0" presId="urn:microsoft.com/office/officeart/2005/8/layout/hierarchy3"/>
    <dgm:cxn modelId="{74A4D8F4-06D3-4755-ACE7-90706389662C}" type="presOf" srcId="{92D1985F-BACA-4F8D-BBE5-EB1C1BC5FA7F}" destId="{CCD16A26-D959-4104-8027-C175562C8AAA}" srcOrd="0" destOrd="0" presId="urn:microsoft.com/office/officeart/2005/8/layout/hierarchy3"/>
    <dgm:cxn modelId="{89F2C9B3-4695-4E0B-812B-446C1945FFDA}" type="presOf" srcId="{665B741A-851A-4C4E-A7DE-619E5B5A08C2}" destId="{1DDB31F9-92A3-464A-93EF-A6B8254A3027}" srcOrd="0" destOrd="0" presId="urn:microsoft.com/office/officeart/2005/8/layout/hierarchy3"/>
    <dgm:cxn modelId="{52E690A2-7F16-43B0-A7FB-D4AFB996BB98}" type="presOf" srcId="{B6067710-97C8-477E-972E-D4508CAAF27B}" destId="{BC8A59AA-94CB-487A-A00C-006414946D02}" srcOrd="0" destOrd="0" presId="urn:microsoft.com/office/officeart/2005/8/layout/hierarchy3"/>
    <dgm:cxn modelId="{3614C8E1-D5D0-4F0F-9E5A-DF13D2993D25}" type="presOf" srcId="{7E4AEDC1-2418-4749-9ECD-8E6EEC947937}" destId="{22F1F731-66E7-4026-83B3-8358F4984C9B}" srcOrd="0" destOrd="0" presId="urn:microsoft.com/office/officeart/2005/8/layout/hierarchy3"/>
    <dgm:cxn modelId="{69FDCCFB-72EE-4B91-834B-835B7E9F09AC}" srcId="{1619B5E9-89D2-44E7-9139-4EA6F61F5B06}" destId="{91095622-FE0C-4549-B4F8-026D94C0EE8D}" srcOrd="2" destOrd="0" parTransId="{EC76006A-EDC5-4940-A0FB-36032260967A}" sibTransId="{082261EA-C0B1-4F8F-A93C-04818EFD353E}"/>
    <dgm:cxn modelId="{C8E60039-06E5-4EF6-9945-0516ADBF08CC}" type="presOf" srcId="{2B1AAC38-54C9-4AB5-9101-258CF468218D}" destId="{D99626F3-84A2-4B11-8274-33DD941A572F}" srcOrd="0" destOrd="0" presId="urn:microsoft.com/office/officeart/2005/8/layout/hierarchy3"/>
    <dgm:cxn modelId="{4F55BE81-CA5E-42CD-8100-B617A1C33030}" type="presOf" srcId="{4D5AE205-4D1A-4612-BDDC-150CFA08FD51}" destId="{925DBD6C-496D-46D2-BB0D-AD10523D97BE}" srcOrd="0" destOrd="0" presId="urn:microsoft.com/office/officeart/2005/8/layout/hierarchy3"/>
    <dgm:cxn modelId="{85C13237-B569-46AA-940F-C562351784F8}" type="presOf" srcId="{1619B5E9-89D2-44E7-9139-4EA6F61F5B06}" destId="{A46C7564-D4BB-4886-8EC2-78331AA922E2}" srcOrd="0" destOrd="0" presId="urn:microsoft.com/office/officeart/2005/8/layout/hierarchy3"/>
    <dgm:cxn modelId="{62AA7CDA-29A1-4D08-B242-37DE1149E1BB}" type="presOf" srcId="{54C52868-FAB3-4EA7-8D64-B6EA04D2AF39}" destId="{F2EE6E5E-C559-4809-9329-4C5EED02F36D}" srcOrd="0" destOrd="0" presId="urn:microsoft.com/office/officeart/2005/8/layout/hierarchy3"/>
    <dgm:cxn modelId="{44410F1A-BA88-4CC6-8D97-6D8B1D6D4A5F}" type="presOf" srcId="{8AFF5C03-E5DC-4052-8635-228C89F102EE}" destId="{AF2D8DE0-79E8-4C9A-BB2E-2F84FDDE3B13}" srcOrd="0" destOrd="0" presId="urn:microsoft.com/office/officeart/2005/8/layout/hierarchy3"/>
    <dgm:cxn modelId="{4EA2B779-5342-46C5-940D-3FA718627F04}" type="presOf" srcId="{DD573E3E-68EC-41AD-906B-41B1B4EEE63D}" destId="{434AD32F-6738-432D-AA0A-B1F08D68D1B1}" srcOrd="0" destOrd="0" presId="urn:microsoft.com/office/officeart/2005/8/layout/hierarchy3"/>
    <dgm:cxn modelId="{15D4D31F-432C-42DD-AC8E-9D81F8FEFC17}" type="presOf" srcId="{E19871C6-0A2B-4BEC-A28D-973BCC7A5E9E}" destId="{D5E5FD8B-0F33-4235-9289-4D508CF8DFE8}" srcOrd="0" destOrd="0" presId="urn:microsoft.com/office/officeart/2005/8/layout/hierarchy3"/>
    <dgm:cxn modelId="{EA8E8F97-AB1E-40DC-957C-6FE246DDF2B4}" type="presOf" srcId="{48524C0B-929F-4B94-B026-07A5836FB6D2}" destId="{9A5820EC-E3B5-4024-82A7-440A4D12A9FA}" srcOrd="0" destOrd="0" presId="urn:microsoft.com/office/officeart/2005/8/layout/hierarchy3"/>
    <dgm:cxn modelId="{B7E6B7CF-836A-4A00-B501-DE3BBA575DED}" srcId="{1619B5E9-89D2-44E7-9139-4EA6F61F5B06}" destId="{DA30850A-3AB8-47A4-8D06-A4583C3D4B85}" srcOrd="3" destOrd="0" parTransId="{8A4E55A9-F3BE-4EFE-8D42-060314478550}" sibTransId="{DFDCAA81-1BD1-4E5D-931B-F3B77C3150E8}"/>
    <dgm:cxn modelId="{D4C0912B-B105-43E8-908B-2160607B4666}" type="presOf" srcId="{8AFF5C03-E5DC-4052-8635-228C89F102EE}" destId="{121F4AA2-2F7F-4F12-9AB7-05978AB5013F}" srcOrd="1" destOrd="0" presId="urn:microsoft.com/office/officeart/2005/8/layout/hierarchy3"/>
    <dgm:cxn modelId="{6980EFAD-BD87-4E81-882E-779FB491E9B6}" type="presOf" srcId="{DA30850A-3AB8-47A4-8D06-A4583C3D4B85}" destId="{39630343-C3E4-42C2-A362-CC5A75A2787D}" srcOrd="1" destOrd="0" presId="urn:microsoft.com/office/officeart/2005/8/layout/hierarchy3"/>
    <dgm:cxn modelId="{1E111DC8-1AED-47A4-8BD0-ED402BC7CA44}" type="presOf" srcId="{FA421763-485D-4004-9A73-942DC21453C4}" destId="{2F8FB4FC-922B-4A90-89F4-CF5A265F1277}" srcOrd="1" destOrd="0" presId="urn:microsoft.com/office/officeart/2005/8/layout/hierarchy3"/>
    <dgm:cxn modelId="{90B5B32D-FF03-43E6-9019-3F562683D4A4}" srcId="{FA421763-485D-4004-9A73-942DC21453C4}" destId="{DB069C12-E90F-45B7-9937-3A2C7E9CA0D7}" srcOrd="1" destOrd="0" parTransId="{4D5AE205-4D1A-4612-BDDC-150CFA08FD51}" sibTransId="{0E2C0843-0CEC-4556-BC51-58715B130417}"/>
    <dgm:cxn modelId="{E58C0761-C8D2-47B2-B409-186377984A1C}" srcId="{FA421763-485D-4004-9A73-942DC21453C4}" destId="{92D1985F-BACA-4F8D-BBE5-EB1C1BC5FA7F}" srcOrd="0" destOrd="0" parTransId="{FCEA202E-EE44-4E7E-AAC1-8B1F4B3D58D4}" sibTransId="{CF0A26C1-DBC7-4E7E-A383-4E51319122C6}"/>
    <dgm:cxn modelId="{8A0F05C8-C6DA-4713-A324-0861A3BC69A2}" srcId="{1619B5E9-89D2-44E7-9139-4EA6F61F5B06}" destId="{E19871C6-0A2B-4BEC-A28D-973BCC7A5E9E}" srcOrd="4" destOrd="0" parTransId="{B0E6513F-DD08-44C3-9805-39FCBC8B31AE}" sibTransId="{8EDD7313-1B5B-4D54-A179-A3256ED3ED9D}"/>
    <dgm:cxn modelId="{10F0B398-4ED3-406A-9044-FF95360A1EC1}" srcId="{DA30850A-3AB8-47A4-8D06-A4583C3D4B85}" destId="{DD573E3E-68EC-41AD-906B-41B1B4EEE63D}" srcOrd="1" destOrd="0" parTransId="{A91BE031-FA55-45AA-8384-EABF1CA5B4B0}" sibTransId="{D007613F-69A6-4C73-9A9D-065084AD0C18}"/>
    <dgm:cxn modelId="{B0406C03-17D2-4E7F-BB07-3F2EE9795FB9}" type="presOf" srcId="{481DA4C7-8590-4960-A6CF-1DCC5708BAA5}" destId="{26E6A87B-8A48-4AA0-B5E7-12C4AF49F8FF}" srcOrd="0" destOrd="0" presId="urn:microsoft.com/office/officeart/2005/8/layout/hierarchy3"/>
    <dgm:cxn modelId="{D5DEAE13-1A2E-4C5E-8FCE-22BEB8F0681F}" type="presOf" srcId="{DA30850A-3AB8-47A4-8D06-A4583C3D4B85}" destId="{B2297918-97A8-4E81-9C35-07DBF4B0920E}" srcOrd="0" destOrd="0" presId="urn:microsoft.com/office/officeart/2005/8/layout/hierarchy3"/>
    <dgm:cxn modelId="{AD3F352D-B65D-4A67-8B6B-F74E5ED210C0}" type="presOf" srcId="{DB069C12-E90F-45B7-9937-3A2C7E9CA0D7}" destId="{3D5698C8-93A4-49FA-BEDD-8FC86E98179A}" srcOrd="0" destOrd="0" presId="urn:microsoft.com/office/officeart/2005/8/layout/hierarchy3"/>
    <dgm:cxn modelId="{B672A7A4-88E5-4F8D-871E-FA0295A02F51}" type="presParOf" srcId="{A46C7564-D4BB-4886-8EC2-78331AA922E2}" destId="{BBCF05A6-A854-4B89-A68A-F5725EBD2204}" srcOrd="0" destOrd="0" presId="urn:microsoft.com/office/officeart/2005/8/layout/hierarchy3"/>
    <dgm:cxn modelId="{C34789E9-403C-4845-BB32-EA1FDA7C7876}" type="presParOf" srcId="{BBCF05A6-A854-4B89-A68A-F5725EBD2204}" destId="{D214FCC2-F0EB-4559-B40F-294826D645C3}" srcOrd="0" destOrd="0" presId="urn:microsoft.com/office/officeart/2005/8/layout/hierarchy3"/>
    <dgm:cxn modelId="{6D50EA1F-5E4B-4CF2-A5F6-9BBE91B9F47D}" type="presParOf" srcId="{D214FCC2-F0EB-4559-B40F-294826D645C3}" destId="{BCAC31B6-2744-4C10-8287-D4A72F87DD5B}" srcOrd="0" destOrd="0" presId="urn:microsoft.com/office/officeart/2005/8/layout/hierarchy3"/>
    <dgm:cxn modelId="{34133878-7193-43F1-9C87-4D629A5D263D}" type="presParOf" srcId="{D214FCC2-F0EB-4559-B40F-294826D645C3}" destId="{2F8FB4FC-922B-4A90-89F4-CF5A265F1277}" srcOrd="1" destOrd="0" presId="urn:microsoft.com/office/officeart/2005/8/layout/hierarchy3"/>
    <dgm:cxn modelId="{AA720FE6-202E-4AE6-A21F-88C6C954A232}" type="presParOf" srcId="{BBCF05A6-A854-4B89-A68A-F5725EBD2204}" destId="{2C7537C8-865E-417B-A15F-8EE14AD253B4}" srcOrd="1" destOrd="0" presId="urn:microsoft.com/office/officeart/2005/8/layout/hierarchy3"/>
    <dgm:cxn modelId="{AEAFA42A-83E0-4C7C-91C5-9A7235A3D1F9}" type="presParOf" srcId="{2C7537C8-865E-417B-A15F-8EE14AD253B4}" destId="{6B2716D1-6A99-4BD3-A14B-30EE434C41E1}" srcOrd="0" destOrd="0" presId="urn:microsoft.com/office/officeart/2005/8/layout/hierarchy3"/>
    <dgm:cxn modelId="{EA67BBEE-C61A-4845-BAB8-92155A534180}" type="presParOf" srcId="{2C7537C8-865E-417B-A15F-8EE14AD253B4}" destId="{CCD16A26-D959-4104-8027-C175562C8AAA}" srcOrd="1" destOrd="0" presId="urn:microsoft.com/office/officeart/2005/8/layout/hierarchy3"/>
    <dgm:cxn modelId="{0E14A609-0492-4D87-B7A1-A6CB079E41A5}" type="presParOf" srcId="{2C7537C8-865E-417B-A15F-8EE14AD253B4}" destId="{925DBD6C-496D-46D2-BB0D-AD10523D97BE}" srcOrd="2" destOrd="0" presId="urn:microsoft.com/office/officeart/2005/8/layout/hierarchy3"/>
    <dgm:cxn modelId="{62EF60A2-90D2-4DCE-9A2B-DA0B97E7160C}" type="presParOf" srcId="{2C7537C8-865E-417B-A15F-8EE14AD253B4}" destId="{3D5698C8-93A4-49FA-BEDD-8FC86E98179A}" srcOrd="3" destOrd="0" presId="urn:microsoft.com/office/officeart/2005/8/layout/hierarchy3"/>
    <dgm:cxn modelId="{9B56ACB6-8D7D-4AF7-A74C-02C9F9BBF38F}" type="presParOf" srcId="{A46C7564-D4BB-4886-8EC2-78331AA922E2}" destId="{1C47638A-6500-421A-BF06-72E16CB3E977}" srcOrd="1" destOrd="0" presId="urn:microsoft.com/office/officeart/2005/8/layout/hierarchy3"/>
    <dgm:cxn modelId="{09359D99-AD9E-45A7-BB30-623264016C50}" type="presParOf" srcId="{1C47638A-6500-421A-BF06-72E16CB3E977}" destId="{B192BE3E-B01A-41EA-9F0F-E3161AD35ABE}" srcOrd="0" destOrd="0" presId="urn:microsoft.com/office/officeart/2005/8/layout/hierarchy3"/>
    <dgm:cxn modelId="{935E9501-3C68-4E67-8D73-C4F7A47F94E5}" type="presParOf" srcId="{B192BE3E-B01A-41EA-9F0F-E3161AD35ABE}" destId="{AF2D8DE0-79E8-4C9A-BB2E-2F84FDDE3B13}" srcOrd="0" destOrd="0" presId="urn:microsoft.com/office/officeart/2005/8/layout/hierarchy3"/>
    <dgm:cxn modelId="{67F96034-5886-4311-AD58-5765C9BA7068}" type="presParOf" srcId="{B192BE3E-B01A-41EA-9F0F-E3161AD35ABE}" destId="{121F4AA2-2F7F-4F12-9AB7-05978AB5013F}" srcOrd="1" destOrd="0" presId="urn:microsoft.com/office/officeart/2005/8/layout/hierarchy3"/>
    <dgm:cxn modelId="{292108E0-AA92-453F-82DE-97ECFCA14992}" type="presParOf" srcId="{1C47638A-6500-421A-BF06-72E16CB3E977}" destId="{077DCD09-1F82-4B29-BA13-70EF8DE37DE1}" srcOrd="1" destOrd="0" presId="urn:microsoft.com/office/officeart/2005/8/layout/hierarchy3"/>
    <dgm:cxn modelId="{32BE3F41-4637-4FD2-9CB7-4F354DD65E92}" type="presParOf" srcId="{077DCD09-1F82-4B29-BA13-70EF8DE37DE1}" destId="{49882122-52E5-4999-A204-D06791E0CA3C}" srcOrd="0" destOrd="0" presId="urn:microsoft.com/office/officeart/2005/8/layout/hierarchy3"/>
    <dgm:cxn modelId="{B9E301B2-F6BC-447F-A385-6675505C92B4}" type="presParOf" srcId="{077DCD09-1F82-4B29-BA13-70EF8DE37DE1}" destId="{D99626F3-84A2-4B11-8274-33DD941A572F}" srcOrd="1" destOrd="0" presId="urn:microsoft.com/office/officeart/2005/8/layout/hierarchy3"/>
    <dgm:cxn modelId="{6CEBA8B8-73DF-4C52-A69D-6F4E4D4CC6EC}" type="presParOf" srcId="{077DCD09-1F82-4B29-BA13-70EF8DE37DE1}" destId="{22F1F731-66E7-4026-83B3-8358F4984C9B}" srcOrd="2" destOrd="0" presId="urn:microsoft.com/office/officeart/2005/8/layout/hierarchy3"/>
    <dgm:cxn modelId="{5754AF33-FE42-4DA5-91C2-980453F0CA80}" type="presParOf" srcId="{077DCD09-1F82-4B29-BA13-70EF8DE37DE1}" destId="{F2EE6E5E-C559-4809-9329-4C5EED02F36D}" srcOrd="3" destOrd="0" presId="urn:microsoft.com/office/officeart/2005/8/layout/hierarchy3"/>
    <dgm:cxn modelId="{31616477-3495-4B5C-A7EF-05D9652021A3}" type="presParOf" srcId="{A46C7564-D4BB-4886-8EC2-78331AA922E2}" destId="{3D14FE01-A274-4A7D-A86B-6F96DEB5FA94}" srcOrd="2" destOrd="0" presId="urn:microsoft.com/office/officeart/2005/8/layout/hierarchy3"/>
    <dgm:cxn modelId="{47C3E49A-6434-4498-93F4-ADEEE55A3150}" type="presParOf" srcId="{3D14FE01-A274-4A7D-A86B-6F96DEB5FA94}" destId="{5180C221-DBF0-4126-BEDE-11DCDC7DEED1}" srcOrd="0" destOrd="0" presId="urn:microsoft.com/office/officeart/2005/8/layout/hierarchy3"/>
    <dgm:cxn modelId="{5CD37643-A7C8-4D5B-94B1-FC936155520F}" type="presParOf" srcId="{5180C221-DBF0-4126-BEDE-11DCDC7DEED1}" destId="{DB949657-38C3-4E86-8C0F-499D6A6D4BE5}" srcOrd="0" destOrd="0" presId="urn:microsoft.com/office/officeart/2005/8/layout/hierarchy3"/>
    <dgm:cxn modelId="{A3B1E33B-A335-4E24-9B07-FF86B98A05FC}" type="presParOf" srcId="{5180C221-DBF0-4126-BEDE-11DCDC7DEED1}" destId="{64D0BAAE-0489-4885-A44B-F2C62C8EC550}" srcOrd="1" destOrd="0" presId="urn:microsoft.com/office/officeart/2005/8/layout/hierarchy3"/>
    <dgm:cxn modelId="{7DE5CC55-B956-4546-94AA-ABC50358EB87}" type="presParOf" srcId="{3D14FE01-A274-4A7D-A86B-6F96DEB5FA94}" destId="{3B5E3B56-6A33-404B-B4FF-16E98BFCAF46}" srcOrd="1" destOrd="0" presId="urn:microsoft.com/office/officeart/2005/8/layout/hierarchy3"/>
    <dgm:cxn modelId="{6018F296-3F6C-49D4-8E01-362DEB88C554}" type="presParOf" srcId="{3B5E3B56-6A33-404B-B4FF-16E98BFCAF46}" destId="{F79F80EF-C801-4668-A57B-C376C02499CD}" srcOrd="0" destOrd="0" presId="urn:microsoft.com/office/officeart/2005/8/layout/hierarchy3"/>
    <dgm:cxn modelId="{30B59683-7637-4092-ADA2-90AB3BD00D8B}" type="presParOf" srcId="{3B5E3B56-6A33-404B-B4FF-16E98BFCAF46}" destId="{59E3589D-9BFA-402C-8C73-7430827ABB8A}" srcOrd="1" destOrd="0" presId="urn:microsoft.com/office/officeart/2005/8/layout/hierarchy3"/>
    <dgm:cxn modelId="{C859D091-BCC9-494E-BA0F-7B0ED37FA828}" type="presParOf" srcId="{3B5E3B56-6A33-404B-B4FF-16E98BFCAF46}" destId="{D537FBD4-63D0-48C9-AFC7-0A30474B1749}" srcOrd="2" destOrd="0" presId="urn:microsoft.com/office/officeart/2005/8/layout/hierarchy3"/>
    <dgm:cxn modelId="{B4FB02FE-55C2-4273-B979-6D1229F7D8B8}" type="presParOf" srcId="{3B5E3B56-6A33-404B-B4FF-16E98BFCAF46}" destId="{9A5820EC-E3B5-4024-82A7-440A4D12A9FA}" srcOrd="3" destOrd="0" presId="urn:microsoft.com/office/officeart/2005/8/layout/hierarchy3"/>
    <dgm:cxn modelId="{919BFF4D-4BA7-461B-8161-F8F4680A448A}" type="presParOf" srcId="{A46C7564-D4BB-4886-8EC2-78331AA922E2}" destId="{6B35D323-59A6-470E-8383-896A6B15A24E}" srcOrd="3" destOrd="0" presId="urn:microsoft.com/office/officeart/2005/8/layout/hierarchy3"/>
    <dgm:cxn modelId="{9F1057D2-C5C5-433E-BC09-D40E05EA24FB}" type="presParOf" srcId="{6B35D323-59A6-470E-8383-896A6B15A24E}" destId="{9F8FA558-4B56-4461-BF71-78B113C781E2}" srcOrd="0" destOrd="0" presId="urn:microsoft.com/office/officeart/2005/8/layout/hierarchy3"/>
    <dgm:cxn modelId="{FBC363CB-0C75-4FE9-B4C6-882448F9D2DB}" type="presParOf" srcId="{9F8FA558-4B56-4461-BF71-78B113C781E2}" destId="{B2297918-97A8-4E81-9C35-07DBF4B0920E}" srcOrd="0" destOrd="0" presId="urn:microsoft.com/office/officeart/2005/8/layout/hierarchy3"/>
    <dgm:cxn modelId="{27ED6B92-85B5-4F98-9223-5FBEDE8DBE0C}" type="presParOf" srcId="{9F8FA558-4B56-4461-BF71-78B113C781E2}" destId="{39630343-C3E4-42C2-A362-CC5A75A2787D}" srcOrd="1" destOrd="0" presId="urn:microsoft.com/office/officeart/2005/8/layout/hierarchy3"/>
    <dgm:cxn modelId="{0D9D0B62-28B2-42D8-A434-B8F5867E832C}" type="presParOf" srcId="{6B35D323-59A6-470E-8383-896A6B15A24E}" destId="{AE181281-F5CC-4918-A48B-DDE401A4D055}" srcOrd="1" destOrd="0" presId="urn:microsoft.com/office/officeart/2005/8/layout/hierarchy3"/>
    <dgm:cxn modelId="{C8E37266-78AC-42C8-84E2-D748A2613125}" type="presParOf" srcId="{AE181281-F5CC-4918-A48B-DDE401A4D055}" destId="{1DDB31F9-92A3-464A-93EF-A6B8254A3027}" srcOrd="0" destOrd="0" presId="urn:microsoft.com/office/officeart/2005/8/layout/hierarchy3"/>
    <dgm:cxn modelId="{7CEFE7EE-1D83-41B2-ACFF-3D902DD22149}" type="presParOf" srcId="{AE181281-F5CC-4918-A48B-DDE401A4D055}" destId="{01D8F152-3474-4700-B5C6-4070E06C0E2C}" srcOrd="1" destOrd="0" presId="urn:microsoft.com/office/officeart/2005/8/layout/hierarchy3"/>
    <dgm:cxn modelId="{029A9E4F-D5A0-4D3C-A1BA-A83AF0A18651}" type="presParOf" srcId="{AE181281-F5CC-4918-A48B-DDE401A4D055}" destId="{3E62A539-EF54-420E-9938-E3D5A69AD1E4}" srcOrd="2" destOrd="0" presId="urn:microsoft.com/office/officeart/2005/8/layout/hierarchy3"/>
    <dgm:cxn modelId="{9A58609B-1D0A-439C-A3F2-0051053FD55A}" type="presParOf" srcId="{AE181281-F5CC-4918-A48B-DDE401A4D055}" destId="{434AD32F-6738-432D-AA0A-B1F08D68D1B1}" srcOrd="3" destOrd="0" presId="urn:microsoft.com/office/officeart/2005/8/layout/hierarchy3"/>
    <dgm:cxn modelId="{CBC56FE2-D3B2-4A38-B8AC-CA071085D798}" type="presParOf" srcId="{A46C7564-D4BB-4886-8EC2-78331AA922E2}" destId="{C54CD2A8-1C89-438E-9005-4AE477977A3B}" srcOrd="4" destOrd="0" presId="urn:microsoft.com/office/officeart/2005/8/layout/hierarchy3"/>
    <dgm:cxn modelId="{7A88CCAE-385A-4536-90C9-18DA9C05F2C3}" type="presParOf" srcId="{C54CD2A8-1C89-438E-9005-4AE477977A3B}" destId="{0AEAA770-D102-45C5-80AD-836D434E28FA}" srcOrd="0" destOrd="0" presId="urn:microsoft.com/office/officeart/2005/8/layout/hierarchy3"/>
    <dgm:cxn modelId="{2F4C4AF3-CBFE-45DE-B062-2185B60E65D9}" type="presParOf" srcId="{0AEAA770-D102-45C5-80AD-836D434E28FA}" destId="{D5E5FD8B-0F33-4235-9289-4D508CF8DFE8}" srcOrd="0" destOrd="0" presId="urn:microsoft.com/office/officeart/2005/8/layout/hierarchy3"/>
    <dgm:cxn modelId="{BF06AC32-C819-4BCA-8423-02980B06F198}" type="presParOf" srcId="{0AEAA770-D102-45C5-80AD-836D434E28FA}" destId="{8773F4B5-BE4E-47E4-87E4-2FAD26C55CAC}" srcOrd="1" destOrd="0" presId="urn:microsoft.com/office/officeart/2005/8/layout/hierarchy3"/>
    <dgm:cxn modelId="{AEE680A7-B64F-413C-B1CB-72C284FF210C}" type="presParOf" srcId="{C54CD2A8-1C89-438E-9005-4AE477977A3B}" destId="{BDBAB889-3275-483F-9084-87A0660114DE}" srcOrd="1" destOrd="0" presId="urn:microsoft.com/office/officeart/2005/8/layout/hierarchy3"/>
    <dgm:cxn modelId="{5EC0FC52-61AE-4DC7-AE49-D0E7A36C2C81}" type="presParOf" srcId="{BDBAB889-3275-483F-9084-87A0660114DE}" destId="{26E6A87B-8A48-4AA0-B5E7-12C4AF49F8FF}" srcOrd="0" destOrd="0" presId="urn:microsoft.com/office/officeart/2005/8/layout/hierarchy3"/>
    <dgm:cxn modelId="{06B564EC-E9F6-41A8-A7B1-0DF233BC4D4B}" type="presParOf" srcId="{BDBAB889-3275-483F-9084-87A0660114DE}" destId="{68A793E2-0163-4040-B895-7FFD4F2AA3D1}" srcOrd="1" destOrd="0" presId="urn:microsoft.com/office/officeart/2005/8/layout/hierarchy3"/>
    <dgm:cxn modelId="{7051C720-E010-4F4D-A579-EA62F31D04A6}" type="presParOf" srcId="{BDBAB889-3275-483F-9084-87A0660114DE}" destId="{0A41A74A-592C-4DD9-8E51-1913FC60AF04}" srcOrd="2" destOrd="0" presId="urn:microsoft.com/office/officeart/2005/8/layout/hierarchy3"/>
    <dgm:cxn modelId="{74076D26-C04C-4125-AF13-45CD111FC0CA}" type="presParOf" srcId="{BDBAB889-3275-483F-9084-87A0660114DE}" destId="{BC8A59AA-94CB-487A-A00C-006414946D02}" srcOrd="3" destOrd="0" presId="urn:microsoft.com/office/officeart/2005/8/layout/hierarchy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19B5E9-89D2-44E7-9139-4EA6F61F5B06}" type="doc">
      <dgm:prSet loTypeId="urn:microsoft.com/office/officeart/2005/8/layout/hierarchy3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3CDCEEDB-3B87-44B3-80FB-BEAA6F6BA3D2}">
      <dgm:prSet phldrT="[Text]" custT="1"/>
      <dgm:spPr/>
      <dgm:t>
        <a:bodyPr/>
        <a:lstStyle/>
        <a:p>
          <a:r>
            <a:rPr lang="pt-BR" sz="1200" dirty="0" smtClean="0"/>
            <a:t>Inscritos</a:t>
          </a:r>
          <a:br>
            <a:rPr lang="pt-BR" sz="1200" dirty="0" smtClean="0"/>
          </a:br>
          <a:r>
            <a:rPr lang="pt-BR" sz="1200" dirty="0" smtClean="0"/>
            <a:t> </a:t>
          </a:r>
          <a:r>
            <a:rPr lang="pt-BR" sz="1200" b="1" dirty="0" smtClean="0"/>
            <a:t>7,5 GW</a:t>
          </a:r>
          <a:endParaRPr lang="pt-BR" sz="1200" b="1" dirty="0"/>
        </a:p>
      </dgm:t>
    </dgm:pt>
    <dgm:pt modelId="{242CAAC2-EEE6-4DCE-9E58-3574EC3354E4}" type="parTrans" cxnId="{10BE55DE-2ABF-4A8A-BE57-E1BEE695DF04}">
      <dgm:prSet/>
      <dgm:spPr/>
      <dgm:t>
        <a:bodyPr/>
        <a:lstStyle/>
        <a:p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25C9FE07-D68B-4FB1-9028-1A188861602E}" type="sibTrans" cxnId="{10BE55DE-2ABF-4A8A-BE57-E1BEE695DF04}">
      <dgm:prSet/>
      <dgm:spPr/>
      <dgm:t>
        <a:bodyPr/>
        <a:lstStyle/>
        <a:p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18825794-1A03-477C-B3B8-CB897DDD7622}">
      <dgm:prSet phldrT="[Text]" custT="1"/>
      <dgm:spPr/>
      <dgm:t>
        <a:bodyPr anchor="ctr"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pt-BR" sz="1400" b="1" dirty="0" smtClean="0"/>
            <a:t>A-5 2011</a:t>
          </a:r>
        </a:p>
      </dgm:t>
    </dgm:pt>
    <dgm:pt modelId="{FC483B51-7822-4AD4-9939-F88EEDA0A638}" type="sibTrans" cxnId="{07EE0728-6AE2-4B0B-B3DB-30C1E34C840C}">
      <dgm:prSet/>
      <dgm:spPr/>
      <dgm:t>
        <a:bodyPr/>
        <a:lstStyle/>
        <a:p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B2616C13-D937-4F12-B9CE-BEB6708BDF7C}" type="parTrans" cxnId="{07EE0728-6AE2-4B0B-B3DB-30C1E34C840C}">
      <dgm:prSet/>
      <dgm:spPr/>
      <dgm:t>
        <a:bodyPr/>
        <a:lstStyle/>
        <a:p>
          <a:endParaRPr lang="pt-BR" sz="1200">
            <a:solidFill>
              <a:schemeClr val="accent2">
                <a:lumMod val="50000"/>
              </a:schemeClr>
            </a:solidFill>
          </a:endParaRPr>
        </a:p>
      </dgm:t>
    </dgm:pt>
    <dgm:pt modelId="{D79BDC7E-AE62-415B-96D5-854BC29952F1}">
      <dgm:prSet phldrT="[Text]" custT="1"/>
      <dgm:spPr/>
      <dgm:t>
        <a:bodyPr/>
        <a:lstStyle/>
        <a:p>
          <a:r>
            <a:rPr lang="pt-BR" sz="1200" b="1" dirty="0" smtClean="0"/>
            <a:t>Contratados 976,5 MW</a:t>
          </a:r>
          <a:endParaRPr lang="pt-BR" sz="1200" b="0" dirty="0"/>
        </a:p>
      </dgm:t>
    </dgm:pt>
    <dgm:pt modelId="{167E1328-F2C9-4040-A315-483A28D2FF42}" type="parTrans" cxnId="{828F8AF5-E2BE-4CF2-BAA6-85565FC809C2}">
      <dgm:prSet/>
      <dgm:spPr/>
      <dgm:t>
        <a:bodyPr/>
        <a:lstStyle/>
        <a:p>
          <a:endParaRPr lang="pt-BR" sz="1200"/>
        </a:p>
      </dgm:t>
    </dgm:pt>
    <dgm:pt modelId="{88140254-FAD1-4BCB-9E28-65D83EDF21D5}" type="sibTrans" cxnId="{828F8AF5-E2BE-4CF2-BAA6-85565FC809C2}">
      <dgm:prSet/>
      <dgm:spPr/>
      <dgm:t>
        <a:bodyPr/>
        <a:lstStyle/>
        <a:p>
          <a:endParaRPr lang="pt-BR" sz="1200"/>
        </a:p>
      </dgm:t>
    </dgm:pt>
    <dgm:pt modelId="{AF351EE5-166E-4145-94EF-51EE6580850F}">
      <dgm:prSet phldrT="[Text]" custT="1"/>
      <dgm:spPr/>
      <dgm:t>
        <a:bodyPr anchor="ctr"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pt-BR" sz="1400" b="1" dirty="0" smtClean="0"/>
            <a:t>A-5 2012</a:t>
          </a:r>
        </a:p>
      </dgm:t>
    </dgm:pt>
    <dgm:pt modelId="{CC3AB4D1-64F2-4C65-A62B-CC4321427B97}" type="parTrans" cxnId="{9AA9C95C-940E-420A-930A-4FBD6B5F0B99}">
      <dgm:prSet/>
      <dgm:spPr/>
      <dgm:t>
        <a:bodyPr/>
        <a:lstStyle/>
        <a:p>
          <a:endParaRPr lang="pt-BR" sz="1200"/>
        </a:p>
      </dgm:t>
    </dgm:pt>
    <dgm:pt modelId="{4298358E-2C1F-4C1C-8BB1-BEF38F431744}" type="sibTrans" cxnId="{9AA9C95C-940E-420A-930A-4FBD6B5F0B99}">
      <dgm:prSet/>
      <dgm:spPr/>
      <dgm:t>
        <a:bodyPr/>
        <a:lstStyle/>
        <a:p>
          <a:endParaRPr lang="pt-BR" sz="1200"/>
        </a:p>
      </dgm:t>
    </dgm:pt>
    <dgm:pt modelId="{159721AE-EF19-4923-A8AF-C663684D36BB}">
      <dgm:prSet phldrT="[Text]" custT="1"/>
      <dgm:spPr/>
      <dgm:t>
        <a:bodyPr/>
        <a:lstStyle/>
        <a:p>
          <a:r>
            <a:rPr lang="pt-BR" sz="1200" b="0" dirty="0" smtClean="0"/>
            <a:t>Inscritos</a:t>
          </a:r>
          <a:br>
            <a:rPr lang="pt-BR" sz="1200" b="0" dirty="0" smtClean="0"/>
          </a:br>
          <a:r>
            <a:rPr lang="pt-BR" sz="1200" b="1" dirty="0" smtClean="0"/>
            <a:t>12 GW</a:t>
          </a:r>
          <a:endParaRPr lang="pt-BR" sz="1200" b="1" dirty="0"/>
        </a:p>
      </dgm:t>
    </dgm:pt>
    <dgm:pt modelId="{009FFD02-FE1D-4DEC-9FA5-663BC4A461BE}" type="parTrans" cxnId="{792BF672-BA6B-4A5A-AD9F-6B557F36399C}">
      <dgm:prSet/>
      <dgm:spPr/>
      <dgm:t>
        <a:bodyPr/>
        <a:lstStyle/>
        <a:p>
          <a:endParaRPr lang="pt-BR" sz="1200"/>
        </a:p>
      </dgm:t>
    </dgm:pt>
    <dgm:pt modelId="{6E78E18C-CF5C-4C5B-88EB-DDAB2F6CC5EA}" type="sibTrans" cxnId="{792BF672-BA6B-4A5A-AD9F-6B557F36399C}">
      <dgm:prSet/>
      <dgm:spPr/>
      <dgm:t>
        <a:bodyPr/>
        <a:lstStyle/>
        <a:p>
          <a:endParaRPr lang="pt-BR" sz="1200"/>
        </a:p>
      </dgm:t>
    </dgm:pt>
    <dgm:pt modelId="{9520B25E-863A-40D5-B1FB-B67F6192CECC}">
      <dgm:prSet phldrT="[Text]" custT="1"/>
      <dgm:spPr/>
      <dgm:t>
        <a:bodyPr/>
        <a:lstStyle/>
        <a:p>
          <a:r>
            <a:rPr lang="pt-BR" sz="1200" b="0" dirty="0" smtClean="0"/>
            <a:t>Contratados </a:t>
          </a:r>
          <a:r>
            <a:rPr lang="pt-BR" sz="1200" b="1" dirty="0" smtClean="0"/>
            <a:t>281,9 MW</a:t>
          </a:r>
          <a:endParaRPr lang="pt-BR" sz="1200" b="0" dirty="0"/>
        </a:p>
      </dgm:t>
    </dgm:pt>
    <dgm:pt modelId="{24936AC6-8B8A-474F-B0B5-D618D921604A}" type="parTrans" cxnId="{E8F8AAB1-61D0-4E63-B910-88A1472C29ED}">
      <dgm:prSet/>
      <dgm:spPr/>
      <dgm:t>
        <a:bodyPr/>
        <a:lstStyle/>
        <a:p>
          <a:endParaRPr lang="pt-BR" sz="1200"/>
        </a:p>
      </dgm:t>
    </dgm:pt>
    <dgm:pt modelId="{2785B869-DF85-4202-BB42-621799380D82}" type="sibTrans" cxnId="{E8F8AAB1-61D0-4E63-B910-88A1472C29ED}">
      <dgm:prSet/>
      <dgm:spPr/>
      <dgm:t>
        <a:bodyPr/>
        <a:lstStyle/>
        <a:p>
          <a:endParaRPr lang="pt-BR" sz="1200"/>
        </a:p>
      </dgm:t>
    </dgm:pt>
    <dgm:pt modelId="{FD6BBF19-EDB9-4F43-A3EE-CB4E630E817D}">
      <dgm:prSet phldrT="[Text]" custT="1"/>
      <dgm:spPr/>
      <dgm:t>
        <a:bodyPr anchor="ctr"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pt-BR" sz="1400" b="1" dirty="0" smtClean="0"/>
            <a:t>LER 2013</a:t>
          </a:r>
          <a:endParaRPr lang="pt-BR" sz="1400" b="0" dirty="0"/>
        </a:p>
      </dgm:t>
    </dgm:pt>
    <dgm:pt modelId="{4A5C0511-F67B-4290-AE4D-ABCFA26F02A6}" type="parTrans" cxnId="{D3B9DF21-6428-4B02-AF84-D883DDA96F63}">
      <dgm:prSet/>
      <dgm:spPr/>
      <dgm:t>
        <a:bodyPr/>
        <a:lstStyle/>
        <a:p>
          <a:endParaRPr lang="pt-BR" sz="1200"/>
        </a:p>
      </dgm:t>
    </dgm:pt>
    <dgm:pt modelId="{42A429F9-48E1-4BF8-B20C-56DA92D0691F}" type="sibTrans" cxnId="{D3B9DF21-6428-4B02-AF84-D883DDA96F63}">
      <dgm:prSet/>
      <dgm:spPr/>
      <dgm:t>
        <a:bodyPr/>
        <a:lstStyle/>
        <a:p>
          <a:endParaRPr lang="pt-BR" sz="1200"/>
        </a:p>
      </dgm:t>
    </dgm:pt>
    <dgm:pt modelId="{D846D1E1-B4AE-4D74-9D70-5567C1E73402}">
      <dgm:prSet phldrT="[Text]" custT="1"/>
      <dgm:spPr/>
      <dgm:t>
        <a:bodyPr/>
        <a:lstStyle/>
        <a:p>
          <a:r>
            <a:rPr lang="pt-BR" sz="1200" b="0" dirty="0" smtClean="0"/>
            <a:t>Inscritos</a:t>
          </a:r>
          <a:br>
            <a:rPr lang="pt-BR" sz="1200" b="0" dirty="0" smtClean="0"/>
          </a:br>
          <a:r>
            <a:rPr lang="pt-BR" sz="1200" b="1" dirty="0" smtClean="0"/>
            <a:t>16 GW</a:t>
          </a:r>
          <a:endParaRPr lang="pt-BR" sz="1200" b="1" dirty="0"/>
        </a:p>
      </dgm:t>
    </dgm:pt>
    <dgm:pt modelId="{40B2BF03-9A3C-4CF4-83AA-8DA710699E9A}" type="parTrans" cxnId="{6E342A88-6980-40B3-B2C1-9EC9EE4FB7F7}">
      <dgm:prSet/>
      <dgm:spPr/>
      <dgm:t>
        <a:bodyPr/>
        <a:lstStyle/>
        <a:p>
          <a:endParaRPr lang="pt-BR" sz="1200"/>
        </a:p>
      </dgm:t>
    </dgm:pt>
    <dgm:pt modelId="{194A8B83-A0C1-4BAA-9C84-EF9DC4355738}" type="sibTrans" cxnId="{6E342A88-6980-40B3-B2C1-9EC9EE4FB7F7}">
      <dgm:prSet/>
      <dgm:spPr/>
      <dgm:t>
        <a:bodyPr/>
        <a:lstStyle/>
        <a:p>
          <a:endParaRPr lang="pt-BR" sz="1200"/>
        </a:p>
      </dgm:t>
    </dgm:pt>
    <dgm:pt modelId="{E9708757-9EA4-402C-BBE3-16315B676635}">
      <dgm:prSet phldrT="[Text]" custT="1"/>
      <dgm:spPr/>
      <dgm:t>
        <a:bodyPr/>
        <a:lstStyle/>
        <a:p>
          <a:r>
            <a:rPr lang="pt-BR" sz="1200" b="0" dirty="0" smtClean="0"/>
            <a:t>Contratados </a:t>
          </a:r>
          <a:r>
            <a:rPr lang="pt-BR" sz="1200" b="1" dirty="0" smtClean="0"/>
            <a:t>1.505,2 MW</a:t>
          </a:r>
          <a:endParaRPr lang="pt-BR" sz="1200" b="0" dirty="0"/>
        </a:p>
      </dgm:t>
    </dgm:pt>
    <dgm:pt modelId="{E04F110B-B97A-43DB-9464-CE065CBAC510}" type="parTrans" cxnId="{26D5CB87-B907-4364-BBAF-9878623C2374}">
      <dgm:prSet/>
      <dgm:spPr/>
      <dgm:t>
        <a:bodyPr/>
        <a:lstStyle/>
        <a:p>
          <a:endParaRPr lang="pt-BR" sz="1200"/>
        </a:p>
      </dgm:t>
    </dgm:pt>
    <dgm:pt modelId="{87F78D1D-D8CC-43D1-AF71-EBF2B47E8C4D}" type="sibTrans" cxnId="{26D5CB87-B907-4364-BBAF-9878623C2374}">
      <dgm:prSet/>
      <dgm:spPr/>
      <dgm:t>
        <a:bodyPr/>
        <a:lstStyle/>
        <a:p>
          <a:endParaRPr lang="pt-BR" sz="1200"/>
        </a:p>
      </dgm:t>
    </dgm:pt>
    <dgm:pt modelId="{F0067017-4463-4AB6-B577-91A017184677}">
      <dgm:prSet phldrT="[Text]" custT="1"/>
      <dgm:spPr/>
      <dgm:t>
        <a:bodyPr anchor="ctr"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pt-BR" sz="1400" b="1" dirty="0" smtClean="0"/>
            <a:t>A-3 2013</a:t>
          </a:r>
          <a:endParaRPr lang="pt-BR" sz="1400" b="0" dirty="0"/>
        </a:p>
      </dgm:t>
    </dgm:pt>
    <dgm:pt modelId="{4C7A877E-1727-4FE3-A116-AD1CB59F16F0}" type="parTrans" cxnId="{0BD8F0EF-C595-43FB-907C-359C976AB879}">
      <dgm:prSet/>
      <dgm:spPr/>
      <dgm:t>
        <a:bodyPr/>
        <a:lstStyle/>
        <a:p>
          <a:endParaRPr lang="pt-BR" sz="1200"/>
        </a:p>
      </dgm:t>
    </dgm:pt>
    <dgm:pt modelId="{D9D140DF-8F0D-4661-833A-172AD641432A}" type="sibTrans" cxnId="{0BD8F0EF-C595-43FB-907C-359C976AB879}">
      <dgm:prSet/>
      <dgm:spPr/>
      <dgm:t>
        <a:bodyPr/>
        <a:lstStyle/>
        <a:p>
          <a:endParaRPr lang="pt-BR" sz="1200"/>
        </a:p>
      </dgm:t>
    </dgm:pt>
    <dgm:pt modelId="{C4800695-907E-4E14-AF7E-6ADE92B55F73}">
      <dgm:prSet phldrT="[Text]" custT="1"/>
      <dgm:spPr/>
      <dgm:t>
        <a:bodyPr/>
        <a:lstStyle/>
        <a:p>
          <a:r>
            <a:rPr lang="pt-BR" sz="1200" b="0" dirty="0" smtClean="0"/>
            <a:t>Inscritos</a:t>
          </a:r>
          <a:br>
            <a:rPr lang="pt-BR" sz="1200" b="0" dirty="0" smtClean="0"/>
          </a:br>
          <a:r>
            <a:rPr lang="pt-BR" sz="1200" b="1" dirty="0" smtClean="0"/>
            <a:t>15 GW</a:t>
          </a:r>
          <a:endParaRPr lang="pt-BR" sz="1200" b="1" dirty="0"/>
        </a:p>
      </dgm:t>
    </dgm:pt>
    <dgm:pt modelId="{8821E25A-2C1A-4078-9A7A-B8F75C284585}" type="parTrans" cxnId="{9E58C94E-2334-40F0-BBE2-B3A769C8EF0F}">
      <dgm:prSet/>
      <dgm:spPr/>
      <dgm:t>
        <a:bodyPr/>
        <a:lstStyle/>
        <a:p>
          <a:endParaRPr lang="pt-BR" sz="1200"/>
        </a:p>
      </dgm:t>
    </dgm:pt>
    <dgm:pt modelId="{467A1466-230A-4824-9A03-BB6C113B310C}" type="sibTrans" cxnId="{9E58C94E-2334-40F0-BBE2-B3A769C8EF0F}">
      <dgm:prSet/>
      <dgm:spPr/>
      <dgm:t>
        <a:bodyPr/>
        <a:lstStyle/>
        <a:p>
          <a:endParaRPr lang="pt-BR" sz="1200"/>
        </a:p>
      </dgm:t>
    </dgm:pt>
    <dgm:pt modelId="{AD4C165F-8A3A-4B3A-B3F0-B274C107493D}">
      <dgm:prSet phldrT="[Text]" custT="1"/>
      <dgm:spPr/>
      <dgm:t>
        <a:bodyPr/>
        <a:lstStyle/>
        <a:p>
          <a:r>
            <a:rPr lang="pt-BR" sz="1200" b="0" dirty="0" smtClean="0"/>
            <a:t>Contratados </a:t>
          </a:r>
          <a:r>
            <a:rPr lang="pt-BR" sz="1200" b="1" dirty="0" smtClean="0"/>
            <a:t>867,6 MW</a:t>
          </a:r>
          <a:endParaRPr lang="pt-BR" sz="1200" b="0" dirty="0"/>
        </a:p>
      </dgm:t>
    </dgm:pt>
    <dgm:pt modelId="{A35FBFF8-CA63-4F4A-8F5F-D9724E9DEA12}" type="parTrans" cxnId="{F9BD842D-9015-486E-9200-591C67C42054}">
      <dgm:prSet/>
      <dgm:spPr/>
      <dgm:t>
        <a:bodyPr/>
        <a:lstStyle/>
        <a:p>
          <a:endParaRPr lang="pt-BR" sz="1200"/>
        </a:p>
      </dgm:t>
    </dgm:pt>
    <dgm:pt modelId="{713ED287-CE20-4BE0-8DBF-A17CB9574AE8}" type="sibTrans" cxnId="{F9BD842D-9015-486E-9200-591C67C42054}">
      <dgm:prSet/>
      <dgm:spPr/>
      <dgm:t>
        <a:bodyPr/>
        <a:lstStyle/>
        <a:p>
          <a:endParaRPr lang="pt-BR" sz="1200"/>
        </a:p>
      </dgm:t>
    </dgm:pt>
    <dgm:pt modelId="{C1427272-B29A-495B-B26D-CF8B599CE876}">
      <dgm:prSet phldrT="[Text]" custT="1"/>
      <dgm:spPr/>
      <dgm:t>
        <a:bodyPr anchor="ctr"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pt-BR" sz="1400" b="1" dirty="0" smtClean="0"/>
            <a:t>A-5 2013</a:t>
          </a:r>
          <a:endParaRPr lang="pt-BR" sz="1400" b="0" dirty="0"/>
        </a:p>
      </dgm:t>
    </dgm:pt>
    <dgm:pt modelId="{3317CFB4-AD68-4A46-B7E4-BE817DD2E9F7}" type="parTrans" cxnId="{CEE9ABE2-CF26-4AFB-9B1F-CD3DEDF98E8E}">
      <dgm:prSet/>
      <dgm:spPr/>
      <dgm:t>
        <a:bodyPr/>
        <a:lstStyle/>
        <a:p>
          <a:endParaRPr lang="pt-BR" sz="1200"/>
        </a:p>
      </dgm:t>
    </dgm:pt>
    <dgm:pt modelId="{DFECAE3F-F74A-4524-A848-A0C5B8CBE9A7}" type="sibTrans" cxnId="{CEE9ABE2-CF26-4AFB-9B1F-CD3DEDF98E8E}">
      <dgm:prSet/>
      <dgm:spPr/>
      <dgm:t>
        <a:bodyPr/>
        <a:lstStyle/>
        <a:p>
          <a:endParaRPr lang="pt-BR" sz="1200"/>
        </a:p>
      </dgm:t>
    </dgm:pt>
    <dgm:pt modelId="{12385640-76B8-441A-A718-B05452EE5C59}">
      <dgm:prSet phldrT="[Text]" custT="1"/>
      <dgm:spPr/>
      <dgm:t>
        <a:bodyPr/>
        <a:lstStyle/>
        <a:p>
          <a:r>
            <a:rPr lang="pt-BR" sz="1200" b="0" dirty="0" smtClean="0"/>
            <a:t>Inscritos</a:t>
          </a:r>
          <a:br>
            <a:rPr lang="pt-BR" sz="1200" b="0" dirty="0" smtClean="0"/>
          </a:br>
          <a:r>
            <a:rPr lang="pt-BR" sz="1200" b="1" dirty="0" smtClean="0"/>
            <a:t>16,4 GW</a:t>
          </a:r>
          <a:endParaRPr lang="pt-BR" sz="1200" b="1" dirty="0"/>
        </a:p>
      </dgm:t>
    </dgm:pt>
    <dgm:pt modelId="{4AC2990D-3AA4-442B-9C50-61CBCEED13F4}" type="parTrans" cxnId="{1B00822D-0908-491F-BB88-6B32A002919A}">
      <dgm:prSet/>
      <dgm:spPr/>
      <dgm:t>
        <a:bodyPr/>
        <a:lstStyle/>
        <a:p>
          <a:endParaRPr lang="pt-BR" sz="1200"/>
        </a:p>
      </dgm:t>
    </dgm:pt>
    <dgm:pt modelId="{F0E30658-9B6C-4AF2-91E8-2FCEC4336AC7}" type="sibTrans" cxnId="{1B00822D-0908-491F-BB88-6B32A002919A}">
      <dgm:prSet/>
      <dgm:spPr/>
      <dgm:t>
        <a:bodyPr/>
        <a:lstStyle/>
        <a:p>
          <a:endParaRPr lang="pt-BR" sz="1200"/>
        </a:p>
      </dgm:t>
    </dgm:pt>
    <dgm:pt modelId="{4439FCBC-0D42-478C-A759-0E488B7E6C04}">
      <dgm:prSet phldrT="[Text]" custT="1"/>
      <dgm:spPr/>
      <dgm:t>
        <a:bodyPr/>
        <a:lstStyle/>
        <a:p>
          <a:r>
            <a:rPr lang="pt-BR" sz="1200" b="0" dirty="0" smtClean="0"/>
            <a:t>Contratados </a:t>
          </a:r>
          <a:r>
            <a:rPr lang="pt-BR" sz="1200" b="1" dirty="0" smtClean="0"/>
            <a:t>2.337,8</a:t>
          </a:r>
          <a:r>
            <a:rPr lang="pt-BR" sz="1200" b="0" dirty="0" smtClean="0"/>
            <a:t> </a:t>
          </a:r>
          <a:r>
            <a:rPr lang="pt-BR" sz="1200" b="1" dirty="0" smtClean="0"/>
            <a:t>MW</a:t>
          </a:r>
          <a:endParaRPr lang="pt-BR" sz="1200" b="0" dirty="0"/>
        </a:p>
      </dgm:t>
    </dgm:pt>
    <dgm:pt modelId="{FCE80E8E-8E96-40E8-84F0-54AC263E799A}" type="parTrans" cxnId="{615EBF04-AA1F-43D0-B1D0-8CB26FB6032E}">
      <dgm:prSet/>
      <dgm:spPr/>
      <dgm:t>
        <a:bodyPr/>
        <a:lstStyle/>
        <a:p>
          <a:endParaRPr lang="pt-BR" sz="1200"/>
        </a:p>
      </dgm:t>
    </dgm:pt>
    <dgm:pt modelId="{D1E5BEF6-8CC1-4CB3-A7F3-2086188A9F73}" type="sibTrans" cxnId="{615EBF04-AA1F-43D0-B1D0-8CB26FB6032E}">
      <dgm:prSet/>
      <dgm:spPr/>
      <dgm:t>
        <a:bodyPr/>
        <a:lstStyle/>
        <a:p>
          <a:endParaRPr lang="pt-BR" sz="1200"/>
        </a:p>
      </dgm:t>
    </dgm:pt>
    <dgm:pt modelId="{A46C7564-D4BB-4886-8EC2-78331AA922E2}" type="pres">
      <dgm:prSet presAssocID="{1619B5E9-89D2-44E7-9139-4EA6F61F5B0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43F7F18A-9BD5-4DA8-B488-3A54835D31F2}" type="pres">
      <dgm:prSet presAssocID="{18825794-1A03-477C-B3B8-CB897DDD7622}" presName="root" presStyleCnt="0"/>
      <dgm:spPr/>
      <dgm:t>
        <a:bodyPr/>
        <a:lstStyle/>
        <a:p>
          <a:endParaRPr lang="pt-BR"/>
        </a:p>
      </dgm:t>
    </dgm:pt>
    <dgm:pt modelId="{446B83CA-1522-4B27-9EE3-64384697B198}" type="pres">
      <dgm:prSet presAssocID="{18825794-1A03-477C-B3B8-CB897DDD7622}" presName="rootComposite" presStyleCnt="0"/>
      <dgm:spPr/>
      <dgm:t>
        <a:bodyPr/>
        <a:lstStyle/>
        <a:p>
          <a:endParaRPr lang="pt-BR"/>
        </a:p>
      </dgm:t>
    </dgm:pt>
    <dgm:pt modelId="{538F6EA5-4ABB-4831-8230-84470EFE7F66}" type="pres">
      <dgm:prSet presAssocID="{18825794-1A03-477C-B3B8-CB897DDD7622}" presName="rootText" presStyleLbl="node1" presStyleIdx="0" presStyleCnt="5" custScaleX="75202" custScaleY="64073"/>
      <dgm:spPr/>
      <dgm:t>
        <a:bodyPr/>
        <a:lstStyle/>
        <a:p>
          <a:endParaRPr lang="pt-BR"/>
        </a:p>
      </dgm:t>
    </dgm:pt>
    <dgm:pt modelId="{51F08417-AD05-49BA-BAAB-E21762E3DEA9}" type="pres">
      <dgm:prSet presAssocID="{18825794-1A03-477C-B3B8-CB897DDD7622}" presName="rootConnector" presStyleLbl="node1" presStyleIdx="0" presStyleCnt="5"/>
      <dgm:spPr/>
      <dgm:t>
        <a:bodyPr/>
        <a:lstStyle/>
        <a:p>
          <a:endParaRPr lang="pt-BR"/>
        </a:p>
      </dgm:t>
    </dgm:pt>
    <dgm:pt modelId="{DD352023-C2AE-4814-B98B-3F30E6F7738F}" type="pres">
      <dgm:prSet presAssocID="{18825794-1A03-477C-B3B8-CB897DDD7622}" presName="childShape" presStyleCnt="0"/>
      <dgm:spPr/>
      <dgm:t>
        <a:bodyPr/>
        <a:lstStyle/>
        <a:p>
          <a:endParaRPr lang="pt-BR"/>
        </a:p>
      </dgm:t>
    </dgm:pt>
    <dgm:pt modelId="{0E931D7C-4145-495D-B251-852612F6DB1C}" type="pres">
      <dgm:prSet presAssocID="{242CAAC2-EEE6-4DCE-9E58-3574EC3354E4}" presName="Name13" presStyleLbl="parChTrans1D2" presStyleIdx="0" presStyleCnt="10"/>
      <dgm:spPr/>
      <dgm:t>
        <a:bodyPr/>
        <a:lstStyle/>
        <a:p>
          <a:endParaRPr lang="pt-BR"/>
        </a:p>
      </dgm:t>
    </dgm:pt>
    <dgm:pt modelId="{E9427107-7512-456E-8B32-1F915837176A}" type="pres">
      <dgm:prSet presAssocID="{3CDCEEDB-3B87-44B3-80FB-BEAA6F6BA3D2}" presName="childText" presStyleLbl="bgAcc1" presStyleIdx="0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42C7353-94D3-4916-A873-F401B6818E1F}" type="pres">
      <dgm:prSet presAssocID="{167E1328-F2C9-4040-A315-483A28D2FF42}" presName="Name13" presStyleLbl="parChTrans1D2" presStyleIdx="1" presStyleCnt="10"/>
      <dgm:spPr/>
      <dgm:t>
        <a:bodyPr/>
        <a:lstStyle/>
        <a:p>
          <a:endParaRPr lang="pt-BR"/>
        </a:p>
      </dgm:t>
    </dgm:pt>
    <dgm:pt modelId="{413B4953-C42E-4CC0-ADF1-2A105EB6528B}" type="pres">
      <dgm:prSet presAssocID="{D79BDC7E-AE62-415B-96D5-854BC29952F1}" presName="childText" presStyleLbl="bgAcc1" presStyleIdx="1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F3B77B5-CBB8-42BF-B443-68F7D01EC712}" type="pres">
      <dgm:prSet presAssocID="{AF351EE5-166E-4145-94EF-51EE6580850F}" presName="root" presStyleCnt="0"/>
      <dgm:spPr/>
      <dgm:t>
        <a:bodyPr/>
        <a:lstStyle/>
        <a:p>
          <a:endParaRPr lang="pt-BR"/>
        </a:p>
      </dgm:t>
    </dgm:pt>
    <dgm:pt modelId="{DE66013A-0C75-4487-9099-542E58E6F4BB}" type="pres">
      <dgm:prSet presAssocID="{AF351EE5-166E-4145-94EF-51EE6580850F}" presName="rootComposite" presStyleCnt="0"/>
      <dgm:spPr/>
      <dgm:t>
        <a:bodyPr/>
        <a:lstStyle/>
        <a:p>
          <a:endParaRPr lang="pt-BR"/>
        </a:p>
      </dgm:t>
    </dgm:pt>
    <dgm:pt modelId="{5894DA07-0CA4-4E4A-BC21-56B96950D46C}" type="pres">
      <dgm:prSet presAssocID="{AF351EE5-166E-4145-94EF-51EE6580850F}" presName="rootText" presStyleLbl="node1" presStyleIdx="1" presStyleCnt="5" custScaleX="75202" custScaleY="64073"/>
      <dgm:spPr/>
      <dgm:t>
        <a:bodyPr/>
        <a:lstStyle/>
        <a:p>
          <a:endParaRPr lang="pt-BR"/>
        </a:p>
      </dgm:t>
    </dgm:pt>
    <dgm:pt modelId="{787A7A34-683E-42BF-ADE2-F02D2DAE6464}" type="pres">
      <dgm:prSet presAssocID="{AF351EE5-166E-4145-94EF-51EE6580850F}" presName="rootConnector" presStyleLbl="node1" presStyleIdx="1" presStyleCnt="5"/>
      <dgm:spPr/>
      <dgm:t>
        <a:bodyPr/>
        <a:lstStyle/>
        <a:p>
          <a:endParaRPr lang="pt-BR"/>
        </a:p>
      </dgm:t>
    </dgm:pt>
    <dgm:pt modelId="{5A47B576-10B4-4058-9D65-F3BCCDF688B1}" type="pres">
      <dgm:prSet presAssocID="{AF351EE5-166E-4145-94EF-51EE6580850F}" presName="childShape" presStyleCnt="0"/>
      <dgm:spPr/>
      <dgm:t>
        <a:bodyPr/>
        <a:lstStyle/>
        <a:p>
          <a:endParaRPr lang="pt-BR"/>
        </a:p>
      </dgm:t>
    </dgm:pt>
    <dgm:pt modelId="{B558C484-25BA-4F5B-B366-7DFA77BEC10E}" type="pres">
      <dgm:prSet presAssocID="{009FFD02-FE1D-4DEC-9FA5-663BC4A461BE}" presName="Name13" presStyleLbl="parChTrans1D2" presStyleIdx="2" presStyleCnt="10"/>
      <dgm:spPr/>
      <dgm:t>
        <a:bodyPr/>
        <a:lstStyle/>
        <a:p>
          <a:endParaRPr lang="pt-BR"/>
        </a:p>
      </dgm:t>
    </dgm:pt>
    <dgm:pt modelId="{61D1FD7B-0449-4642-B26B-FB2F8EC53F33}" type="pres">
      <dgm:prSet presAssocID="{159721AE-EF19-4923-A8AF-C663684D36BB}" presName="childText" presStyleLbl="bgAcc1" presStyleIdx="2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834359-5A23-4288-82F9-98228F9D7A37}" type="pres">
      <dgm:prSet presAssocID="{24936AC6-8B8A-474F-B0B5-D618D921604A}" presName="Name13" presStyleLbl="parChTrans1D2" presStyleIdx="3" presStyleCnt="10"/>
      <dgm:spPr/>
      <dgm:t>
        <a:bodyPr/>
        <a:lstStyle/>
        <a:p>
          <a:endParaRPr lang="pt-BR"/>
        </a:p>
      </dgm:t>
    </dgm:pt>
    <dgm:pt modelId="{09D273B9-7CB0-4FB8-A6D9-0213C9E294AC}" type="pres">
      <dgm:prSet presAssocID="{9520B25E-863A-40D5-B1FB-B67F6192CECC}" presName="childText" presStyleLbl="bgAcc1" presStyleIdx="3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5E68FBB-428D-4803-978A-CFD7A745B870}" type="pres">
      <dgm:prSet presAssocID="{FD6BBF19-EDB9-4F43-A3EE-CB4E630E817D}" presName="root" presStyleCnt="0"/>
      <dgm:spPr/>
      <dgm:t>
        <a:bodyPr/>
        <a:lstStyle/>
        <a:p>
          <a:endParaRPr lang="pt-BR"/>
        </a:p>
      </dgm:t>
    </dgm:pt>
    <dgm:pt modelId="{843F790A-3B45-438A-9F9A-6A3EA853BC38}" type="pres">
      <dgm:prSet presAssocID="{FD6BBF19-EDB9-4F43-A3EE-CB4E630E817D}" presName="rootComposite" presStyleCnt="0"/>
      <dgm:spPr/>
      <dgm:t>
        <a:bodyPr/>
        <a:lstStyle/>
        <a:p>
          <a:endParaRPr lang="pt-BR"/>
        </a:p>
      </dgm:t>
    </dgm:pt>
    <dgm:pt modelId="{DA8317C7-6AFB-442A-9594-93683CE570DA}" type="pres">
      <dgm:prSet presAssocID="{FD6BBF19-EDB9-4F43-A3EE-CB4E630E817D}" presName="rootText" presStyleLbl="node1" presStyleIdx="2" presStyleCnt="5" custScaleX="75202" custScaleY="64073"/>
      <dgm:spPr/>
      <dgm:t>
        <a:bodyPr/>
        <a:lstStyle/>
        <a:p>
          <a:endParaRPr lang="pt-BR"/>
        </a:p>
      </dgm:t>
    </dgm:pt>
    <dgm:pt modelId="{DAE36961-24D0-4783-BBB6-90F956BD45A5}" type="pres">
      <dgm:prSet presAssocID="{FD6BBF19-EDB9-4F43-A3EE-CB4E630E817D}" presName="rootConnector" presStyleLbl="node1" presStyleIdx="2" presStyleCnt="5"/>
      <dgm:spPr/>
      <dgm:t>
        <a:bodyPr/>
        <a:lstStyle/>
        <a:p>
          <a:endParaRPr lang="pt-BR"/>
        </a:p>
      </dgm:t>
    </dgm:pt>
    <dgm:pt modelId="{ACA3B7FC-DAF6-4D59-B1F2-3373DE31BD38}" type="pres">
      <dgm:prSet presAssocID="{FD6BBF19-EDB9-4F43-A3EE-CB4E630E817D}" presName="childShape" presStyleCnt="0"/>
      <dgm:spPr/>
      <dgm:t>
        <a:bodyPr/>
        <a:lstStyle/>
        <a:p>
          <a:endParaRPr lang="pt-BR"/>
        </a:p>
      </dgm:t>
    </dgm:pt>
    <dgm:pt modelId="{AFFAA6FB-2EA9-45B9-952C-749A2901AC71}" type="pres">
      <dgm:prSet presAssocID="{40B2BF03-9A3C-4CF4-83AA-8DA710699E9A}" presName="Name13" presStyleLbl="parChTrans1D2" presStyleIdx="4" presStyleCnt="10"/>
      <dgm:spPr/>
      <dgm:t>
        <a:bodyPr/>
        <a:lstStyle/>
        <a:p>
          <a:endParaRPr lang="pt-BR"/>
        </a:p>
      </dgm:t>
    </dgm:pt>
    <dgm:pt modelId="{C49F83BE-A18A-4BA4-BC00-FFB3AAF5D655}" type="pres">
      <dgm:prSet presAssocID="{D846D1E1-B4AE-4D74-9D70-5567C1E73402}" presName="childText" presStyleLbl="bgAcc1" presStyleIdx="4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226D14B-3EDE-46B7-A0DC-5C29371901A6}" type="pres">
      <dgm:prSet presAssocID="{E04F110B-B97A-43DB-9464-CE065CBAC510}" presName="Name13" presStyleLbl="parChTrans1D2" presStyleIdx="5" presStyleCnt="10"/>
      <dgm:spPr/>
      <dgm:t>
        <a:bodyPr/>
        <a:lstStyle/>
        <a:p>
          <a:endParaRPr lang="pt-BR"/>
        </a:p>
      </dgm:t>
    </dgm:pt>
    <dgm:pt modelId="{CFD3FDC1-09D0-4611-85AD-66B84A027B97}" type="pres">
      <dgm:prSet presAssocID="{E9708757-9EA4-402C-BBE3-16315B676635}" presName="childText" presStyleLbl="bgAcc1" presStyleIdx="5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25675F4-82A1-48D1-8729-E1A0E5F7960F}" type="pres">
      <dgm:prSet presAssocID="{F0067017-4463-4AB6-B577-91A017184677}" presName="root" presStyleCnt="0"/>
      <dgm:spPr/>
      <dgm:t>
        <a:bodyPr/>
        <a:lstStyle/>
        <a:p>
          <a:endParaRPr lang="pt-BR"/>
        </a:p>
      </dgm:t>
    </dgm:pt>
    <dgm:pt modelId="{15B55E3B-F5AD-455D-8E45-D5A2B9FC4311}" type="pres">
      <dgm:prSet presAssocID="{F0067017-4463-4AB6-B577-91A017184677}" presName="rootComposite" presStyleCnt="0"/>
      <dgm:spPr/>
      <dgm:t>
        <a:bodyPr/>
        <a:lstStyle/>
        <a:p>
          <a:endParaRPr lang="pt-BR"/>
        </a:p>
      </dgm:t>
    </dgm:pt>
    <dgm:pt modelId="{89BFBCF2-9157-4619-BDB3-E827EE43B04B}" type="pres">
      <dgm:prSet presAssocID="{F0067017-4463-4AB6-B577-91A017184677}" presName="rootText" presStyleLbl="node1" presStyleIdx="3" presStyleCnt="5" custScaleX="75202" custScaleY="64073"/>
      <dgm:spPr/>
      <dgm:t>
        <a:bodyPr/>
        <a:lstStyle/>
        <a:p>
          <a:endParaRPr lang="pt-BR"/>
        </a:p>
      </dgm:t>
    </dgm:pt>
    <dgm:pt modelId="{10C9D922-2E4E-485F-BDDD-79E94FA663AA}" type="pres">
      <dgm:prSet presAssocID="{F0067017-4463-4AB6-B577-91A017184677}" presName="rootConnector" presStyleLbl="node1" presStyleIdx="3" presStyleCnt="5"/>
      <dgm:spPr/>
      <dgm:t>
        <a:bodyPr/>
        <a:lstStyle/>
        <a:p>
          <a:endParaRPr lang="pt-BR"/>
        </a:p>
      </dgm:t>
    </dgm:pt>
    <dgm:pt modelId="{14C4C5A2-F9C7-4BB4-BCEE-E7F457A6B2CE}" type="pres">
      <dgm:prSet presAssocID="{F0067017-4463-4AB6-B577-91A017184677}" presName="childShape" presStyleCnt="0"/>
      <dgm:spPr/>
      <dgm:t>
        <a:bodyPr/>
        <a:lstStyle/>
        <a:p>
          <a:endParaRPr lang="pt-BR"/>
        </a:p>
      </dgm:t>
    </dgm:pt>
    <dgm:pt modelId="{2143559E-BABF-46C3-B0F1-84CD2C1FB9E4}" type="pres">
      <dgm:prSet presAssocID="{8821E25A-2C1A-4078-9A7A-B8F75C284585}" presName="Name13" presStyleLbl="parChTrans1D2" presStyleIdx="6" presStyleCnt="10"/>
      <dgm:spPr/>
      <dgm:t>
        <a:bodyPr/>
        <a:lstStyle/>
        <a:p>
          <a:endParaRPr lang="pt-BR"/>
        </a:p>
      </dgm:t>
    </dgm:pt>
    <dgm:pt modelId="{80EA5E9E-28E4-48C5-8F77-5A8CDAB67EAE}" type="pres">
      <dgm:prSet presAssocID="{C4800695-907E-4E14-AF7E-6ADE92B55F73}" presName="childText" presStyleLbl="bgAcc1" presStyleIdx="6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2EE6FC-631F-471E-9063-9B48DFCEC88F}" type="pres">
      <dgm:prSet presAssocID="{A35FBFF8-CA63-4F4A-8F5F-D9724E9DEA12}" presName="Name13" presStyleLbl="parChTrans1D2" presStyleIdx="7" presStyleCnt="10"/>
      <dgm:spPr/>
      <dgm:t>
        <a:bodyPr/>
        <a:lstStyle/>
        <a:p>
          <a:endParaRPr lang="pt-BR"/>
        </a:p>
      </dgm:t>
    </dgm:pt>
    <dgm:pt modelId="{892F3B6A-1DEF-40E7-8D87-2070FC07D43A}" type="pres">
      <dgm:prSet presAssocID="{AD4C165F-8A3A-4B3A-B3F0-B274C107493D}" presName="childText" presStyleLbl="bgAcc1" presStyleIdx="7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6B5169B-1C60-423E-9637-68E35AD18EC8}" type="pres">
      <dgm:prSet presAssocID="{C1427272-B29A-495B-B26D-CF8B599CE876}" presName="root" presStyleCnt="0"/>
      <dgm:spPr/>
      <dgm:t>
        <a:bodyPr/>
        <a:lstStyle/>
        <a:p>
          <a:endParaRPr lang="pt-BR"/>
        </a:p>
      </dgm:t>
    </dgm:pt>
    <dgm:pt modelId="{48745945-7876-449F-81F7-A11DB30A7DB0}" type="pres">
      <dgm:prSet presAssocID="{C1427272-B29A-495B-B26D-CF8B599CE876}" presName="rootComposite" presStyleCnt="0"/>
      <dgm:spPr/>
      <dgm:t>
        <a:bodyPr/>
        <a:lstStyle/>
        <a:p>
          <a:endParaRPr lang="pt-BR"/>
        </a:p>
      </dgm:t>
    </dgm:pt>
    <dgm:pt modelId="{FCB9EEB3-7E52-423E-8DD9-E54208B09725}" type="pres">
      <dgm:prSet presAssocID="{C1427272-B29A-495B-B26D-CF8B599CE876}" presName="rootText" presStyleLbl="node1" presStyleIdx="4" presStyleCnt="5" custScaleX="75202" custScaleY="64073"/>
      <dgm:spPr/>
      <dgm:t>
        <a:bodyPr/>
        <a:lstStyle/>
        <a:p>
          <a:endParaRPr lang="pt-BR"/>
        </a:p>
      </dgm:t>
    </dgm:pt>
    <dgm:pt modelId="{0FC85560-A9FA-4E19-8607-6F35A982491B}" type="pres">
      <dgm:prSet presAssocID="{C1427272-B29A-495B-B26D-CF8B599CE876}" presName="rootConnector" presStyleLbl="node1" presStyleIdx="4" presStyleCnt="5"/>
      <dgm:spPr/>
      <dgm:t>
        <a:bodyPr/>
        <a:lstStyle/>
        <a:p>
          <a:endParaRPr lang="pt-BR"/>
        </a:p>
      </dgm:t>
    </dgm:pt>
    <dgm:pt modelId="{931E7E2E-6706-43BB-A688-7158CEC037C6}" type="pres">
      <dgm:prSet presAssocID="{C1427272-B29A-495B-B26D-CF8B599CE876}" presName="childShape" presStyleCnt="0"/>
      <dgm:spPr/>
      <dgm:t>
        <a:bodyPr/>
        <a:lstStyle/>
        <a:p>
          <a:endParaRPr lang="pt-BR"/>
        </a:p>
      </dgm:t>
    </dgm:pt>
    <dgm:pt modelId="{E36F21D5-DE5D-416A-8686-25ECFF3554D1}" type="pres">
      <dgm:prSet presAssocID="{4AC2990D-3AA4-442B-9C50-61CBCEED13F4}" presName="Name13" presStyleLbl="parChTrans1D2" presStyleIdx="8" presStyleCnt="10"/>
      <dgm:spPr/>
      <dgm:t>
        <a:bodyPr/>
        <a:lstStyle/>
        <a:p>
          <a:endParaRPr lang="pt-BR"/>
        </a:p>
      </dgm:t>
    </dgm:pt>
    <dgm:pt modelId="{3188A520-7037-474F-8AD1-9F8DFAD27974}" type="pres">
      <dgm:prSet presAssocID="{12385640-76B8-441A-A718-B05452EE5C59}" presName="childText" presStyleLbl="bgAcc1" presStyleIdx="8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9D495C4-FB79-4267-9AEF-998143C3BFB5}" type="pres">
      <dgm:prSet presAssocID="{FCE80E8E-8E96-40E8-84F0-54AC263E799A}" presName="Name13" presStyleLbl="parChTrans1D2" presStyleIdx="9" presStyleCnt="10"/>
      <dgm:spPr/>
      <dgm:t>
        <a:bodyPr/>
        <a:lstStyle/>
        <a:p>
          <a:endParaRPr lang="pt-BR"/>
        </a:p>
      </dgm:t>
    </dgm:pt>
    <dgm:pt modelId="{53A08F42-2F36-4BC5-A6F3-468361092B9F}" type="pres">
      <dgm:prSet presAssocID="{4439FCBC-0D42-478C-A759-0E488B7E6C04}" presName="childText" presStyleLbl="bgAcc1" presStyleIdx="9" presStyleCnt="10" custScaleX="89626" custScaleY="822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35755BA-1E89-42B1-BE74-671075E517AA}" type="presOf" srcId="{AF351EE5-166E-4145-94EF-51EE6580850F}" destId="{787A7A34-683E-42BF-ADE2-F02D2DAE6464}" srcOrd="1" destOrd="0" presId="urn:microsoft.com/office/officeart/2005/8/layout/hierarchy3"/>
    <dgm:cxn modelId="{947FDDE5-D8AF-4A6A-A980-7940329D9DD2}" type="presOf" srcId="{9520B25E-863A-40D5-B1FB-B67F6192CECC}" destId="{09D273B9-7CB0-4FB8-A6D9-0213C9E294AC}" srcOrd="0" destOrd="0" presId="urn:microsoft.com/office/officeart/2005/8/layout/hierarchy3"/>
    <dgm:cxn modelId="{668BFC9B-6230-43B3-95E9-C51CA90F1BB4}" type="presOf" srcId="{AD4C165F-8A3A-4B3A-B3F0-B274C107493D}" destId="{892F3B6A-1DEF-40E7-8D87-2070FC07D43A}" srcOrd="0" destOrd="0" presId="urn:microsoft.com/office/officeart/2005/8/layout/hierarchy3"/>
    <dgm:cxn modelId="{5512E3BD-C5EF-4AB5-B871-AFCF763AA734}" type="presOf" srcId="{AF351EE5-166E-4145-94EF-51EE6580850F}" destId="{5894DA07-0CA4-4E4A-BC21-56B96950D46C}" srcOrd="0" destOrd="0" presId="urn:microsoft.com/office/officeart/2005/8/layout/hierarchy3"/>
    <dgm:cxn modelId="{2E486CCA-2911-4416-B597-3F1284D30809}" type="presOf" srcId="{E04F110B-B97A-43DB-9464-CE065CBAC510}" destId="{8226D14B-3EDE-46B7-A0DC-5C29371901A6}" srcOrd="0" destOrd="0" presId="urn:microsoft.com/office/officeart/2005/8/layout/hierarchy3"/>
    <dgm:cxn modelId="{B3299AC3-5D60-4324-BF7E-79FA82B92694}" type="presOf" srcId="{1619B5E9-89D2-44E7-9139-4EA6F61F5B06}" destId="{A46C7564-D4BB-4886-8EC2-78331AA922E2}" srcOrd="0" destOrd="0" presId="urn:microsoft.com/office/officeart/2005/8/layout/hierarchy3"/>
    <dgm:cxn modelId="{62CFA864-14F1-4E33-B623-0E3DBC449E2E}" type="presOf" srcId="{18825794-1A03-477C-B3B8-CB897DDD7622}" destId="{51F08417-AD05-49BA-BAAB-E21762E3DEA9}" srcOrd="1" destOrd="0" presId="urn:microsoft.com/office/officeart/2005/8/layout/hierarchy3"/>
    <dgm:cxn modelId="{F088A2C7-FC8F-4D95-BE00-33737252648C}" type="presOf" srcId="{FCE80E8E-8E96-40E8-84F0-54AC263E799A}" destId="{59D495C4-FB79-4267-9AEF-998143C3BFB5}" srcOrd="0" destOrd="0" presId="urn:microsoft.com/office/officeart/2005/8/layout/hierarchy3"/>
    <dgm:cxn modelId="{C5BAAC1B-BAB2-441A-8998-6016AEC21B2B}" type="presOf" srcId="{4439FCBC-0D42-478C-A759-0E488B7E6C04}" destId="{53A08F42-2F36-4BC5-A6F3-468361092B9F}" srcOrd="0" destOrd="0" presId="urn:microsoft.com/office/officeart/2005/8/layout/hierarchy3"/>
    <dgm:cxn modelId="{FEED1001-A55D-4EDD-9CD9-16F46479D474}" type="presOf" srcId="{12385640-76B8-441A-A718-B05452EE5C59}" destId="{3188A520-7037-474F-8AD1-9F8DFAD27974}" srcOrd="0" destOrd="0" presId="urn:microsoft.com/office/officeart/2005/8/layout/hierarchy3"/>
    <dgm:cxn modelId="{4147639E-29D0-46EE-9082-8F75A48F8729}" type="presOf" srcId="{FD6BBF19-EDB9-4F43-A3EE-CB4E630E817D}" destId="{DAE36961-24D0-4783-BBB6-90F956BD45A5}" srcOrd="1" destOrd="0" presId="urn:microsoft.com/office/officeart/2005/8/layout/hierarchy3"/>
    <dgm:cxn modelId="{9E58C94E-2334-40F0-BBE2-B3A769C8EF0F}" srcId="{F0067017-4463-4AB6-B577-91A017184677}" destId="{C4800695-907E-4E14-AF7E-6ADE92B55F73}" srcOrd="0" destOrd="0" parTransId="{8821E25A-2C1A-4078-9A7A-B8F75C284585}" sibTransId="{467A1466-230A-4824-9A03-BB6C113B310C}"/>
    <dgm:cxn modelId="{F410C0D2-2C4A-47FE-B241-0005E3642907}" type="presOf" srcId="{C1427272-B29A-495B-B26D-CF8B599CE876}" destId="{FCB9EEB3-7E52-423E-8DD9-E54208B09725}" srcOrd="0" destOrd="0" presId="urn:microsoft.com/office/officeart/2005/8/layout/hierarchy3"/>
    <dgm:cxn modelId="{D11508C5-CFD8-413A-9F36-42F741309508}" type="presOf" srcId="{40B2BF03-9A3C-4CF4-83AA-8DA710699E9A}" destId="{AFFAA6FB-2EA9-45B9-952C-749A2901AC71}" srcOrd="0" destOrd="0" presId="urn:microsoft.com/office/officeart/2005/8/layout/hierarchy3"/>
    <dgm:cxn modelId="{5EA6FB8D-8132-4E82-94B9-848CF371CEF4}" type="presOf" srcId="{242CAAC2-EEE6-4DCE-9E58-3574EC3354E4}" destId="{0E931D7C-4145-495D-B251-852612F6DB1C}" srcOrd="0" destOrd="0" presId="urn:microsoft.com/office/officeart/2005/8/layout/hierarchy3"/>
    <dgm:cxn modelId="{26D5CB87-B907-4364-BBAF-9878623C2374}" srcId="{FD6BBF19-EDB9-4F43-A3EE-CB4E630E817D}" destId="{E9708757-9EA4-402C-BBE3-16315B676635}" srcOrd="1" destOrd="0" parTransId="{E04F110B-B97A-43DB-9464-CE065CBAC510}" sibTransId="{87F78D1D-D8CC-43D1-AF71-EBF2B47E8C4D}"/>
    <dgm:cxn modelId="{8C6DE3AA-1319-44D0-9CE9-F3E860F015A1}" type="presOf" srcId="{D79BDC7E-AE62-415B-96D5-854BC29952F1}" destId="{413B4953-C42E-4CC0-ADF1-2A105EB6528B}" srcOrd="0" destOrd="0" presId="urn:microsoft.com/office/officeart/2005/8/layout/hierarchy3"/>
    <dgm:cxn modelId="{1B00822D-0908-491F-BB88-6B32A002919A}" srcId="{C1427272-B29A-495B-B26D-CF8B599CE876}" destId="{12385640-76B8-441A-A718-B05452EE5C59}" srcOrd="0" destOrd="0" parTransId="{4AC2990D-3AA4-442B-9C50-61CBCEED13F4}" sibTransId="{F0E30658-9B6C-4AF2-91E8-2FCEC4336AC7}"/>
    <dgm:cxn modelId="{DB054633-A379-4DA9-86D7-2ADC5693FF84}" type="presOf" srcId="{FD6BBF19-EDB9-4F43-A3EE-CB4E630E817D}" destId="{DA8317C7-6AFB-442A-9594-93683CE570DA}" srcOrd="0" destOrd="0" presId="urn:microsoft.com/office/officeart/2005/8/layout/hierarchy3"/>
    <dgm:cxn modelId="{36B25995-FE5A-4FD6-ACD7-4116D4B0AF0C}" type="presOf" srcId="{F0067017-4463-4AB6-B577-91A017184677}" destId="{89BFBCF2-9157-4619-BDB3-E827EE43B04B}" srcOrd="0" destOrd="0" presId="urn:microsoft.com/office/officeart/2005/8/layout/hierarchy3"/>
    <dgm:cxn modelId="{792BF672-BA6B-4A5A-AD9F-6B557F36399C}" srcId="{AF351EE5-166E-4145-94EF-51EE6580850F}" destId="{159721AE-EF19-4923-A8AF-C663684D36BB}" srcOrd="0" destOrd="0" parTransId="{009FFD02-FE1D-4DEC-9FA5-663BC4A461BE}" sibTransId="{6E78E18C-CF5C-4C5B-88EB-DDAB2F6CC5EA}"/>
    <dgm:cxn modelId="{F9BD842D-9015-486E-9200-591C67C42054}" srcId="{F0067017-4463-4AB6-B577-91A017184677}" destId="{AD4C165F-8A3A-4B3A-B3F0-B274C107493D}" srcOrd="1" destOrd="0" parTransId="{A35FBFF8-CA63-4F4A-8F5F-D9724E9DEA12}" sibTransId="{713ED287-CE20-4BE0-8DBF-A17CB9574AE8}"/>
    <dgm:cxn modelId="{07EE0728-6AE2-4B0B-B3DB-30C1E34C840C}" srcId="{1619B5E9-89D2-44E7-9139-4EA6F61F5B06}" destId="{18825794-1A03-477C-B3B8-CB897DDD7622}" srcOrd="0" destOrd="0" parTransId="{B2616C13-D937-4F12-B9CE-BEB6708BDF7C}" sibTransId="{FC483B51-7822-4AD4-9939-F88EEDA0A638}"/>
    <dgm:cxn modelId="{54177363-FD81-424A-9EE6-30C450303E1B}" type="presOf" srcId="{D846D1E1-B4AE-4D74-9D70-5567C1E73402}" destId="{C49F83BE-A18A-4BA4-BC00-FFB3AAF5D655}" srcOrd="0" destOrd="0" presId="urn:microsoft.com/office/officeart/2005/8/layout/hierarchy3"/>
    <dgm:cxn modelId="{CB0CC264-ACF3-42EB-8E37-DCDDF0AC3BB0}" type="presOf" srcId="{3CDCEEDB-3B87-44B3-80FB-BEAA6F6BA3D2}" destId="{E9427107-7512-456E-8B32-1F915837176A}" srcOrd="0" destOrd="0" presId="urn:microsoft.com/office/officeart/2005/8/layout/hierarchy3"/>
    <dgm:cxn modelId="{CEE9ABE2-CF26-4AFB-9B1F-CD3DEDF98E8E}" srcId="{1619B5E9-89D2-44E7-9139-4EA6F61F5B06}" destId="{C1427272-B29A-495B-B26D-CF8B599CE876}" srcOrd="4" destOrd="0" parTransId="{3317CFB4-AD68-4A46-B7E4-BE817DD2E9F7}" sibTransId="{DFECAE3F-F74A-4524-A848-A0C5B8CBE9A7}"/>
    <dgm:cxn modelId="{615EBF04-AA1F-43D0-B1D0-8CB26FB6032E}" srcId="{C1427272-B29A-495B-B26D-CF8B599CE876}" destId="{4439FCBC-0D42-478C-A759-0E488B7E6C04}" srcOrd="1" destOrd="0" parTransId="{FCE80E8E-8E96-40E8-84F0-54AC263E799A}" sibTransId="{D1E5BEF6-8CC1-4CB3-A7F3-2086188A9F73}"/>
    <dgm:cxn modelId="{8E278FC0-65D5-47C7-906A-C08D0A31CE8C}" type="presOf" srcId="{167E1328-F2C9-4040-A315-483A28D2FF42}" destId="{642C7353-94D3-4916-A873-F401B6818E1F}" srcOrd="0" destOrd="0" presId="urn:microsoft.com/office/officeart/2005/8/layout/hierarchy3"/>
    <dgm:cxn modelId="{0BD8F0EF-C595-43FB-907C-359C976AB879}" srcId="{1619B5E9-89D2-44E7-9139-4EA6F61F5B06}" destId="{F0067017-4463-4AB6-B577-91A017184677}" srcOrd="3" destOrd="0" parTransId="{4C7A877E-1727-4FE3-A116-AD1CB59F16F0}" sibTransId="{D9D140DF-8F0D-4661-833A-172AD641432A}"/>
    <dgm:cxn modelId="{3F01A62B-BF93-478C-9EA9-57206081742C}" type="presOf" srcId="{A35FBFF8-CA63-4F4A-8F5F-D9724E9DEA12}" destId="{8D2EE6FC-631F-471E-9063-9B48DFCEC88F}" srcOrd="0" destOrd="0" presId="urn:microsoft.com/office/officeart/2005/8/layout/hierarchy3"/>
    <dgm:cxn modelId="{E8F8AAB1-61D0-4E63-B910-88A1472C29ED}" srcId="{AF351EE5-166E-4145-94EF-51EE6580850F}" destId="{9520B25E-863A-40D5-B1FB-B67F6192CECC}" srcOrd="1" destOrd="0" parTransId="{24936AC6-8B8A-474F-B0B5-D618D921604A}" sibTransId="{2785B869-DF85-4202-BB42-621799380D82}"/>
    <dgm:cxn modelId="{9AA9C95C-940E-420A-930A-4FBD6B5F0B99}" srcId="{1619B5E9-89D2-44E7-9139-4EA6F61F5B06}" destId="{AF351EE5-166E-4145-94EF-51EE6580850F}" srcOrd="1" destOrd="0" parTransId="{CC3AB4D1-64F2-4C65-A62B-CC4321427B97}" sibTransId="{4298358E-2C1F-4C1C-8BB1-BEF38F431744}"/>
    <dgm:cxn modelId="{260F08A2-7F4C-456A-A375-C80B1B040A13}" type="presOf" srcId="{009FFD02-FE1D-4DEC-9FA5-663BC4A461BE}" destId="{B558C484-25BA-4F5B-B366-7DFA77BEC10E}" srcOrd="0" destOrd="0" presId="urn:microsoft.com/office/officeart/2005/8/layout/hierarchy3"/>
    <dgm:cxn modelId="{828F8AF5-E2BE-4CF2-BAA6-85565FC809C2}" srcId="{18825794-1A03-477C-B3B8-CB897DDD7622}" destId="{D79BDC7E-AE62-415B-96D5-854BC29952F1}" srcOrd="1" destOrd="0" parTransId="{167E1328-F2C9-4040-A315-483A28D2FF42}" sibTransId="{88140254-FAD1-4BCB-9E28-65D83EDF21D5}"/>
    <dgm:cxn modelId="{6E342A88-6980-40B3-B2C1-9EC9EE4FB7F7}" srcId="{FD6BBF19-EDB9-4F43-A3EE-CB4E630E817D}" destId="{D846D1E1-B4AE-4D74-9D70-5567C1E73402}" srcOrd="0" destOrd="0" parTransId="{40B2BF03-9A3C-4CF4-83AA-8DA710699E9A}" sibTransId="{194A8B83-A0C1-4BAA-9C84-EF9DC4355738}"/>
    <dgm:cxn modelId="{18B53D2E-748C-4E9F-A844-580160FEFDF1}" type="presOf" srcId="{24936AC6-8B8A-474F-B0B5-D618D921604A}" destId="{AA834359-5A23-4288-82F9-98228F9D7A37}" srcOrd="0" destOrd="0" presId="urn:microsoft.com/office/officeart/2005/8/layout/hierarchy3"/>
    <dgm:cxn modelId="{EFA30020-FA47-4443-A089-B6ACDC65C864}" type="presOf" srcId="{C4800695-907E-4E14-AF7E-6ADE92B55F73}" destId="{80EA5E9E-28E4-48C5-8F77-5A8CDAB67EAE}" srcOrd="0" destOrd="0" presId="urn:microsoft.com/office/officeart/2005/8/layout/hierarchy3"/>
    <dgm:cxn modelId="{12D40EB6-0E5B-4C65-84ED-90CF8B513227}" type="presOf" srcId="{4AC2990D-3AA4-442B-9C50-61CBCEED13F4}" destId="{E36F21D5-DE5D-416A-8686-25ECFF3554D1}" srcOrd="0" destOrd="0" presId="urn:microsoft.com/office/officeart/2005/8/layout/hierarchy3"/>
    <dgm:cxn modelId="{1FEB787C-7EB0-4D06-90B4-CA4995E97A87}" type="presOf" srcId="{159721AE-EF19-4923-A8AF-C663684D36BB}" destId="{61D1FD7B-0449-4642-B26B-FB2F8EC53F33}" srcOrd="0" destOrd="0" presId="urn:microsoft.com/office/officeart/2005/8/layout/hierarchy3"/>
    <dgm:cxn modelId="{10BE55DE-2ABF-4A8A-BE57-E1BEE695DF04}" srcId="{18825794-1A03-477C-B3B8-CB897DDD7622}" destId="{3CDCEEDB-3B87-44B3-80FB-BEAA6F6BA3D2}" srcOrd="0" destOrd="0" parTransId="{242CAAC2-EEE6-4DCE-9E58-3574EC3354E4}" sibTransId="{25C9FE07-D68B-4FB1-9028-1A188861602E}"/>
    <dgm:cxn modelId="{4ACD07CD-A80E-4B8B-9F85-B1609470105B}" type="presOf" srcId="{8821E25A-2C1A-4078-9A7A-B8F75C284585}" destId="{2143559E-BABF-46C3-B0F1-84CD2C1FB9E4}" srcOrd="0" destOrd="0" presId="urn:microsoft.com/office/officeart/2005/8/layout/hierarchy3"/>
    <dgm:cxn modelId="{14F8BC6B-0813-492D-9ABD-DFCC54549E07}" type="presOf" srcId="{C1427272-B29A-495B-B26D-CF8B599CE876}" destId="{0FC85560-A9FA-4E19-8607-6F35A982491B}" srcOrd="1" destOrd="0" presId="urn:microsoft.com/office/officeart/2005/8/layout/hierarchy3"/>
    <dgm:cxn modelId="{D3B9DF21-6428-4B02-AF84-D883DDA96F63}" srcId="{1619B5E9-89D2-44E7-9139-4EA6F61F5B06}" destId="{FD6BBF19-EDB9-4F43-A3EE-CB4E630E817D}" srcOrd="2" destOrd="0" parTransId="{4A5C0511-F67B-4290-AE4D-ABCFA26F02A6}" sibTransId="{42A429F9-48E1-4BF8-B20C-56DA92D0691F}"/>
    <dgm:cxn modelId="{2A5E068A-9E5C-4F60-9DB3-C5F8D88FC0FE}" type="presOf" srcId="{E9708757-9EA4-402C-BBE3-16315B676635}" destId="{CFD3FDC1-09D0-4611-85AD-66B84A027B97}" srcOrd="0" destOrd="0" presId="urn:microsoft.com/office/officeart/2005/8/layout/hierarchy3"/>
    <dgm:cxn modelId="{ECFC21BF-EDEF-4FD6-8354-B175E652A47F}" type="presOf" srcId="{F0067017-4463-4AB6-B577-91A017184677}" destId="{10C9D922-2E4E-485F-BDDD-79E94FA663AA}" srcOrd="1" destOrd="0" presId="urn:microsoft.com/office/officeart/2005/8/layout/hierarchy3"/>
    <dgm:cxn modelId="{BCB4F6BA-7917-4F21-9C40-8B917E4EB213}" type="presOf" srcId="{18825794-1A03-477C-B3B8-CB897DDD7622}" destId="{538F6EA5-4ABB-4831-8230-84470EFE7F66}" srcOrd="0" destOrd="0" presId="urn:microsoft.com/office/officeart/2005/8/layout/hierarchy3"/>
    <dgm:cxn modelId="{AC1436D9-8613-4AD0-B11C-13F860691DB2}" type="presParOf" srcId="{A46C7564-D4BB-4886-8EC2-78331AA922E2}" destId="{43F7F18A-9BD5-4DA8-B488-3A54835D31F2}" srcOrd="0" destOrd="0" presId="urn:microsoft.com/office/officeart/2005/8/layout/hierarchy3"/>
    <dgm:cxn modelId="{107F31C6-64E4-49E3-8729-62A79490D067}" type="presParOf" srcId="{43F7F18A-9BD5-4DA8-B488-3A54835D31F2}" destId="{446B83CA-1522-4B27-9EE3-64384697B198}" srcOrd="0" destOrd="0" presId="urn:microsoft.com/office/officeart/2005/8/layout/hierarchy3"/>
    <dgm:cxn modelId="{6F393EB3-A8B4-4F52-9B90-F77A61A02F67}" type="presParOf" srcId="{446B83CA-1522-4B27-9EE3-64384697B198}" destId="{538F6EA5-4ABB-4831-8230-84470EFE7F66}" srcOrd="0" destOrd="0" presId="urn:microsoft.com/office/officeart/2005/8/layout/hierarchy3"/>
    <dgm:cxn modelId="{2217654B-CE13-4ACC-980B-D03F08086B3A}" type="presParOf" srcId="{446B83CA-1522-4B27-9EE3-64384697B198}" destId="{51F08417-AD05-49BA-BAAB-E21762E3DEA9}" srcOrd="1" destOrd="0" presId="urn:microsoft.com/office/officeart/2005/8/layout/hierarchy3"/>
    <dgm:cxn modelId="{ECE14827-49A4-4532-A20E-BD324B6D6AAA}" type="presParOf" srcId="{43F7F18A-9BD5-4DA8-B488-3A54835D31F2}" destId="{DD352023-C2AE-4814-B98B-3F30E6F7738F}" srcOrd="1" destOrd="0" presId="urn:microsoft.com/office/officeart/2005/8/layout/hierarchy3"/>
    <dgm:cxn modelId="{8627DF74-5FE6-4715-9E2C-2566A066AF43}" type="presParOf" srcId="{DD352023-C2AE-4814-B98B-3F30E6F7738F}" destId="{0E931D7C-4145-495D-B251-852612F6DB1C}" srcOrd="0" destOrd="0" presId="urn:microsoft.com/office/officeart/2005/8/layout/hierarchy3"/>
    <dgm:cxn modelId="{5CE6D7BE-9BCF-46A2-A8F4-E7F3B03D5037}" type="presParOf" srcId="{DD352023-C2AE-4814-B98B-3F30E6F7738F}" destId="{E9427107-7512-456E-8B32-1F915837176A}" srcOrd="1" destOrd="0" presId="urn:microsoft.com/office/officeart/2005/8/layout/hierarchy3"/>
    <dgm:cxn modelId="{2CC93CE2-AC70-4478-99E4-7ECD44AC2615}" type="presParOf" srcId="{DD352023-C2AE-4814-B98B-3F30E6F7738F}" destId="{642C7353-94D3-4916-A873-F401B6818E1F}" srcOrd="2" destOrd="0" presId="urn:microsoft.com/office/officeart/2005/8/layout/hierarchy3"/>
    <dgm:cxn modelId="{55DE7826-E642-4593-8C32-274E1BCA59C9}" type="presParOf" srcId="{DD352023-C2AE-4814-B98B-3F30E6F7738F}" destId="{413B4953-C42E-4CC0-ADF1-2A105EB6528B}" srcOrd="3" destOrd="0" presId="urn:microsoft.com/office/officeart/2005/8/layout/hierarchy3"/>
    <dgm:cxn modelId="{C75B945A-A658-4951-A6A3-B1FDF4635962}" type="presParOf" srcId="{A46C7564-D4BB-4886-8EC2-78331AA922E2}" destId="{2F3B77B5-CBB8-42BF-B443-68F7D01EC712}" srcOrd="1" destOrd="0" presId="urn:microsoft.com/office/officeart/2005/8/layout/hierarchy3"/>
    <dgm:cxn modelId="{30477EC6-E206-4E86-8659-5D76134BE9DE}" type="presParOf" srcId="{2F3B77B5-CBB8-42BF-B443-68F7D01EC712}" destId="{DE66013A-0C75-4487-9099-542E58E6F4BB}" srcOrd="0" destOrd="0" presId="urn:microsoft.com/office/officeart/2005/8/layout/hierarchy3"/>
    <dgm:cxn modelId="{E16DA1B9-9A77-4CA0-9269-AAF3802C5E26}" type="presParOf" srcId="{DE66013A-0C75-4487-9099-542E58E6F4BB}" destId="{5894DA07-0CA4-4E4A-BC21-56B96950D46C}" srcOrd="0" destOrd="0" presId="urn:microsoft.com/office/officeart/2005/8/layout/hierarchy3"/>
    <dgm:cxn modelId="{AB41706A-085D-42CD-8DC6-937CACF5FE38}" type="presParOf" srcId="{DE66013A-0C75-4487-9099-542E58E6F4BB}" destId="{787A7A34-683E-42BF-ADE2-F02D2DAE6464}" srcOrd="1" destOrd="0" presId="urn:microsoft.com/office/officeart/2005/8/layout/hierarchy3"/>
    <dgm:cxn modelId="{68AF5462-EB69-4070-B007-BFBDDF926C4E}" type="presParOf" srcId="{2F3B77B5-CBB8-42BF-B443-68F7D01EC712}" destId="{5A47B576-10B4-4058-9D65-F3BCCDF688B1}" srcOrd="1" destOrd="0" presId="urn:microsoft.com/office/officeart/2005/8/layout/hierarchy3"/>
    <dgm:cxn modelId="{D03181CC-73E3-42E3-AEDF-8BAE71915ACF}" type="presParOf" srcId="{5A47B576-10B4-4058-9D65-F3BCCDF688B1}" destId="{B558C484-25BA-4F5B-B366-7DFA77BEC10E}" srcOrd="0" destOrd="0" presId="urn:microsoft.com/office/officeart/2005/8/layout/hierarchy3"/>
    <dgm:cxn modelId="{1C3DE94F-6F34-4C0A-B653-B4FBA4C53C9F}" type="presParOf" srcId="{5A47B576-10B4-4058-9D65-F3BCCDF688B1}" destId="{61D1FD7B-0449-4642-B26B-FB2F8EC53F33}" srcOrd="1" destOrd="0" presId="urn:microsoft.com/office/officeart/2005/8/layout/hierarchy3"/>
    <dgm:cxn modelId="{8B0CAE07-696F-4A10-9B24-69CEE5D1411E}" type="presParOf" srcId="{5A47B576-10B4-4058-9D65-F3BCCDF688B1}" destId="{AA834359-5A23-4288-82F9-98228F9D7A37}" srcOrd="2" destOrd="0" presId="urn:microsoft.com/office/officeart/2005/8/layout/hierarchy3"/>
    <dgm:cxn modelId="{A4003DA3-254D-43D6-AB64-769007E5340B}" type="presParOf" srcId="{5A47B576-10B4-4058-9D65-F3BCCDF688B1}" destId="{09D273B9-7CB0-4FB8-A6D9-0213C9E294AC}" srcOrd="3" destOrd="0" presId="urn:microsoft.com/office/officeart/2005/8/layout/hierarchy3"/>
    <dgm:cxn modelId="{813FA877-1477-4B0D-A606-D316E7EE6E1C}" type="presParOf" srcId="{A46C7564-D4BB-4886-8EC2-78331AA922E2}" destId="{F5E68FBB-428D-4803-978A-CFD7A745B870}" srcOrd="2" destOrd="0" presId="urn:microsoft.com/office/officeart/2005/8/layout/hierarchy3"/>
    <dgm:cxn modelId="{9F658594-FAFC-4876-B6E4-7C14F1F07435}" type="presParOf" srcId="{F5E68FBB-428D-4803-978A-CFD7A745B870}" destId="{843F790A-3B45-438A-9F9A-6A3EA853BC38}" srcOrd="0" destOrd="0" presId="urn:microsoft.com/office/officeart/2005/8/layout/hierarchy3"/>
    <dgm:cxn modelId="{664D5B10-FEB7-4E89-B273-57EDDA037745}" type="presParOf" srcId="{843F790A-3B45-438A-9F9A-6A3EA853BC38}" destId="{DA8317C7-6AFB-442A-9594-93683CE570DA}" srcOrd="0" destOrd="0" presId="urn:microsoft.com/office/officeart/2005/8/layout/hierarchy3"/>
    <dgm:cxn modelId="{508C6D16-395A-4A99-97B4-6B0791E8C8B8}" type="presParOf" srcId="{843F790A-3B45-438A-9F9A-6A3EA853BC38}" destId="{DAE36961-24D0-4783-BBB6-90F956BD45A5}" srcOrd="1" destOrd="0" presId="urn:microsoft.com/office/officeart/2005/8/layout/hierarchy3"/>
    <dgm:cxn modelId="{3AE1ECAD-657A-4B77-A6BC-8378D3B9543A}" type="presParOf" srcId="{F5E68FBB-428D-4803-978A-CFD7A745B870}" destId="{ACA3B7FC-DAF6-4D59-B1F2-3373DE31BD38}" srcOrd="1" destOrd="0" presId="urn:microsoft.com/office/officeart/2005/8/layout/hierarchy3"/>
    <dgm:cxn modelId="{662ED0CB-7544-4147-A27A-9218E612BEE0}" type="presParOf" srcId="{ACA3B7FC-DAF6-4D59-B1F2-3373DE31BD38}" destId="{AFFAA6FB-2EA9-45B9-952C-749A2901AC71}" srcOrd="0" destOrd="0" presId="urn:microsoft.com/office/officeart/2005/8/layout/hierarchy3"/>
    <dgm:cxn modelId="{ED127485-8C82-4050-AED9-96C632C25BFB}" type="presParOf" srcId="{ACA3B7FC-DAF6-4D59-B1F2-3373DE31BD38}" destId="{C49F83BE-A18A-4BA4-BC00-FFB3AAF5D655}" srcOrd="1" destOrd="0" presId="urn:microsoft.com/office/officeart/2005/8/layout/hierarchy3"/>
    <dgm:cxn modelId="{FCF41EF9-C802-46A8-B5AE-A9243D6A4D18}" type="presParOf" srcId="{ACA3B7FC-DAF6-4D59-B1F2-3373DE31BD38}" destId="{8226D14B-3EDE-46B7-A0DC-5C29371901A6}" srcOrd="2" destOrd="0" presId="urn:microsoft.com/office/officeart/2005/8/layout/hierarchy3"/>
    <dgm:cxn modelId="{64674763-1C09-4F41-BFB8-C11C6065C710}" type="presParOf" srcId="{ACA3B7FC-DAF6-4D59-B1F2-3373DE31BD38}" destId="{CFD3FDC1-09D0-4611-85AD-66B84A027B97}" srcOrd="3" destOrd="0" presId="urn:microsoft.com/office/officeart/2005/8/layout/hierarchy3"/>
    <dgm:cxn modelId="{71C29121-D7E3-424B-B8E9-FDE34482E69C}" type="presParOf" srcId="{A46C7564-D4BB-4886-8EC2-78331AA922E2}" destId="{125675F4-82A1-48D1-8729-E1A0E5F7960F}" srcOrd="3" destOrd="0" presId="urn:microsoft.com/office/officeart/2005/8/layout/hierarchy3"/>
    <dgm:cxn modelId="{61759B44-A540-4D81-876E-9DC36F36C9B2}" type="presParOf" srcId="{125675F4-82A1-48D1-8729-E1A0E5F7960F}" destId="{15B55E3B-F5AD-455D-8E45-D5A2B9FC4311}" srcOrd="0" destOrd="0" presId="urn:microsoft.com/office/officeart/2005/8/layout/hierarchy3"/>
    <dgm:cxn modelId="{B846C281-E357-47A5-9EC1-71CB276533FC}" type="presParOf" srcId="{15B55E3B-F5AD-455D-8E45-D5A2B9FC4311}" destId="{89BFBCF2-9157-4619-BDB3-E827EE43B04B}" srcOrd="0" destOrd="0" presId="urn:microsoft.com/office/officeart/2005/8/layout/hierarchy3"/>
    <dgm:cxn modelId="{E621ED75-7947-41F4-8D40-279526280C18}" type="presParOf" srcId="{15B55E3B-F5AD-455D-8E45-D5A2B9FC4311}" destId="{10C9D922-2E4E-485F-BDDD-79E94FA663AA}" srcOrd="1" destOrd="0" presId="urn:microsoft.com/office/officeart/2005/8/layout/hierarchy3"/>
    <dgm:cxn modelId="{7C4B1842-F0FA-462D-8707-E06E3E014684}" type="presParOf" srcId="{125675F4-82A1-48D1-8729-E1A0E5F7960F}" destId="{14C4C5A2-F9C7-4BB4-BCEE-E7F457A6B2CE}" srcOrd="1" destOrd="0" presId="urn:microsoft.com/office/officeart/2005/8/layout/hierarchy3"/>
    <dgm:cxn modelId="{247D3024-DE81-4A4C-8ECF-91B6E82EA093}" type="presParOf" srcId="{14C4C5A2-F9C7-4BB4-BCEE-E7F457A6B2CE}" destId="{2143559E-BABF-46C3-B0F1-84CD2C1FB9E4}" srcOrd="0" destOrd="0" presId="urn:microsoft.com/office/officeart/2005/8/layout/hierarchy3"/>
    <dgm:cxn modelId="{A8D58180-EB92-444C-B290-03395A191B6E}" type="presParOf" srcId="{14C4C5A2-F9C7-4BB4-BCEE-E7F457A6B2CE}" destId="{80EA5E9E-28E4-48C5-8F77-5A8CDAB67EAE}" srcOrd="1" destOrd="0" presId="urn:microsoft.com/office/officeart/2005/8/layout/hierarchy3"/>
    <dgm:cxn modelId="{70018DDB-6234-4875-946D-F6BB867A3694}" type="presParOf" srcId="{14C4C5A2-F9C7-4BB4-BCEE-E7F457A6B2CE}" destId="{8D2EE6FC-631F-471E-9063-9B48DFCEC88F}" srcOrd="2" destOrd="0" presId="urn:microsoft.com/office/officeart/2005/8/layout/hierarchy3"/>
    <dgm:cxn modelId="{7336BF90-C742-462B-A16F-FFB6A2142E8D}" type="presParOf" srcId="{14C4C5A2-F9C7-4BB4-BCEE-E7F457A6B2CE}" destId="{892F3B6A-1DEF-40E7-8D87-2070FC07D43A}" srcOrd="3" destOrd="0" presId="urn:microsoft.com/office/officeart/2005/8/layout/hierarchy3"/>
    <dgm:cxn modelId="{FEBF4F83-2E5C-4F11-9108-869699137ECE}" type="presParOf" srcId="{A46C7564-D4BB-4886-8EC2-78331AA922E2}" destId="{C6B5169B-1C60-423E-9637-68E35AD18EC8}" srcOrd="4" destOrd="0" presId="urn:microsoft.com/office/officeart/2005/8/layout/hierarchy3"/>
    <dgm:cxn modelId="{4076C4C1-5A20-443E-ADCA-7D717E425EBC}" type="presParOf" srcId="{C6B5169B-1C60-423E-9637-68E35AD18EC8}" destId="{48745945-7876-449F-81F7-A11DB30A7DB0}" srcOrd="0" destOrd="0" presId="urn:microsoft.com/office/officeart/2005/8/layout/hierarchy3"/>
    <dgm:cxn modelId="{1DA55058-1B6D-4E03-B466-42C21AD46CF5}" type="presParOf" srcId="{48745945-7876-449F-81F7-A11DB30A7DB0}" destId="{FCB9EEB3-7E52-423E-8DD9-E54208B09725}" srcOrd="0" destOrd="0" presId="urn:microsoft.com/office/officeart/2005/8/layout/hierarchy3"/>
    <dgm:cxn modelId="{26C44EB3-1C5C-4CE2-A51F-3AA99DBCD8E5}" type="presParOf" srcId="{48745945-7876-449F-81F7-A11DB30A7DB0}" destId="{0FC85560-A9FA-4E19-8607-6F35A982491B}" srcOrd="1" destOrd="0" presId="urn:microsoft.com/office/officeart/2005/8/layout/hierarchy3"/>
    <dgm:cxn modelId="{1EBE8681-9CD8-4300-8CD5-CB332E178881}" type="presParOf" srcId="{C6B5169B-1C60-423E-9637-68E35AD18EC8}" destId="{931E7E2E-6706-43BB-A688-7158CEC037C6}" srcOrd="1" destOrd="0" presId="urn:microsoft.com/office/officeart/2005/8/layout/hierarchy3"/>
    <dgm:cxn modelId="{92AC659A-4DD4-4DAA-89FC-49AD31F0DD35}" type="presParOf" srcId="{931E7E2E-6706-43BB-A688-7158CEC037C6}" destId="{E36F21D5-DE5D-416A-8686-25ECFF3554D1}" srcOrd="0" destOrd="0" presId="urn:microsoft.com/office/officeart/2005/8/layout/hierarchy3"/>
    <dgm:cxn modelId="{48B8FAB6-C85F-4BEC-AB22-A131E3A97DA9}" type="presParOf" srcId="{931E7E2E-6706-43BB-A688-7158CEC037C6}" destId="{3188A520-7037-474F-8AD1-9F8DFAD27974}" srcOrd="1" destOrd="0" presId="urn:microsoft.com/office/officeart/2005/8/layout/hierarchy3"/>
    <dgm:cxn modelId="{206FF3AE-B0FD-4E6C-8B21-BAE3A3009B93}" type="presParOf" srcId="{931E7E2E-6706-43BB-A688-7158CEC037C6}" destId="{59D495C4-FB79-4267-9AEF-998143C3BFB5}" srcOrd="2" destOrd="0" presId="urn:microsoft.com/office/officeart/2005/8/layout/hierarchy3"/>
    <dgm:cxn modelId="{A9589AE3-9AE7-4103-A7BE-032C250BC2CD}" type="presParOf" srcId="{931E7E2E-6706-43BB-A688-7158CEC037C6}" destId="{53A08F42-2F36-4BC5-A6F3-468361092B9F}" srcOrd="3" destOrd="0" presId="urn:microsoft.com/office/officeart/2005/8/layout/hierarchy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FAEC04-E6CB-4F28-86FA-FF6444EF46DB}" type="doc">
      <dgm:prSet loTypeId="urn:microsoft.com/office/officeart/2005/8/layout/cycle6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73BAC35E-CDCB-42D0-9123-B68C532AFC5D}">
      <dgm:prSet phldrT="[Texto]" custT="1"/>
      <dgm:spPr/>
      <dgm:t>
        <a:bodyPr/>
        <a:lstStyle/>
        <a:p>
          <a:r>
            <a:rPr lang="pt-BR" sz="1400" dirty="0" smtClean="0"/>
            <a:t>8,5 Milhões de CASAS Abastecidas</a:t>
          </a:r>
          <a:endParaRPr lang="pt-BR" sz="1400" dirty="0"/>
        </a:p>
      </dgm:t>
    </dgm:pt>
    <dgm:pt modelId="{948679EA-9155-4614-A0D8-5241A80C2FDA}" type="parTrans" cxnId="{B719380C-A321-4917-B2D3-D472C0073DD3}">
      <dgm:prSet/>
      <dgm:spPr/>
      <dgm:t>
        <a:bodyPr/>
        <a:lstStyle/>
        <a:p>
          <a:endParaRPr lang="pt-BR"/>
        </a:p>
      </dgm:t>
    </dgm:pt>
    <dgm:pt modelId="{E3D375B2-096B-42C1-943D-EDFD4DADA41C}" type="sibTrans" cxnId="{B719380C-A321-4917-B2D3-D472C0073DD3}">
      <dgm:prSet/>
      <dgm:spPr/>
      <dgm:t>
        <a:bodyPr/>
        <a:lstStyle/>
        <a:p>
          <a:endParaRPr lang="pt-BR"/>
        </a:p>
      </dgm:t>
    </dgm:pt>
    <dgm:pt modelId="{4A15DF05-1B2A-4D1A-A319-4E0D7070D470}">
      <dgm:prSet phldrT="[Texto]" custT="1"/>
      <dgm:spPr/>
      <dgm:t>
        <a:bodyPr/>
        <a:lstStyle/>
        <a:p>
          <a:r>
            <a:rPr lang="pt-BR" sz="1400" dirty="0" smtClean="0"/>
            <a:t>2.355 TORRES serão produzidas</a:t>
          </a:r>
          <a:endParaRPr lang="pt-BR" sz="1400" dirty="0"/>
        </a:p>
      </dgm:t>
    </dgm:pt>
    <dgm:pt modelId="{A41C6F95-6FB8-4552-B7A1-629A02723B26}" type="parTrans" cxnId="{C92EB39E-5805-48E6-BD9F-8A3A4E714CEF}">
      <dgm:prSet/>
      <dgm:spPr/>
      <dgm:t>
        <a:bodyPr/>
        <a:lstStyle/>
        <a:p>
          <a:endParaRPr lang="pt-BR"/>
        </a:p>
      </dgm:t>
    </dgm:pt>
    <dgm:pt modelId="{8F2FA44C-093A-426D-BE1A-BB918E7BEC78}" type="sibTrans" cxnId="{C92EB39E-5805-48E6-BD9F-8A3A4E714CEF}">
      <dgm:prSet/>
      <dgm:spPr/>
      <dgm:t>
        <a:bodyPr/>
        <a:lstStyle/>
        <a:p>
          <a:endParaRPr lang="pt-BR"/>
        </a:p>
      </dgm:t>
    </dgm:pt>
    <dgm:pt modelId="{7D0F8674-4206-4CB4-9668-99B0C6C8667E}">
      <dgm:prSet phldrT="[Texto]" custT="1"/>
      <dgm:spPr/>
      <dgm:t>
        <a:bodyPr/>
        <a:lstStyle/>
        <a:p>
          <a:r>
            <a:rPr lang="pt-BR" sz="1400" dirty="0" smtClean="0"/>
            <a:t>7.066 PÁS serão produzidas</a:t>
          </a:r>
          <a:endParaRPr lang="pt-BR" sz="1400" dirty="0"/>
        </a:p>
      </dgm:t>
    </dgm:pt>
    <dgm:pt modelId="{35FD2DAE-18EE-45E7-91A6-CC57F8B6C190}" type="parTrans" cxnId="{52ADFDA1-FC9C-4CA9-BD7A-DBC93E0102D0}">
      <dgm:prSet/>
      <dgm:spPr/>
      <dgm:t>
        <a:bodyPr/>
        <a:lstStyle/>
        <a:p>
          <a:endParaRPr lang="pt-BR"/>
        </a:p>
      </dgm:t>
    </dgm:pt>
    <dgm:pt modelId="{0697CE8E-32CF-4FCF-BD72-3DF3F8B8D3E5}" type="sibTrans" cxnId="{52ADFDA1-FC9C-4CA9-BD7A-DBC93E0102D0}">
      <dgm:prSet/>
      <dgm:spPr/>
      <dgm:t>
        <a:bodyPr/>
        <a:lstStyle/>
        <a:p>
          <a:endParaRPr lang="pt-BR"/>
        </a:p>
      </dgm:t>
    </dgm:pt>
    <dgm:pt modelId="{123E6274-273C-4489-87A8-6302E875EFFA}">
      <dgm:prSet phldrT="[Texto]" custT="1"/>
      <dgm:spPr/>
      <dgm:t>
        <a:bodyPr/>
        <a:lstStyle/>
        <a:p>
          <a:r>
            <a:rPr lang="pt-BR" sz="1400" dirty="0" smtClean="0"/>
            <a:t>R$ 21,2 bilhões  serão INVESTIDOS</a:t>
          </a:r>
          <a:endParaRPr lang="pt-BR" sz="1400" dirty="0"/>
        </a:p>
      </dgm:t>
    </dgm:pt>
    <dgm:pt modelId="{BD1B1389-B88E-466F-B8A8-C5BCC0282761}" type="parTrans" cxnId="{C56B3A20-A61E-4FFC-AF17-3CB3A55B5746}">
      <dgm:prSet/>
      <dgm:spPr/>
      <dgm:t>
        <a:bodyPr/>
        <a:lstStyle/>
        <a:p>
          <a:endParaRPr lang="pt-BR"/>
        </a:p>
      </dgm:t>
    </dgm:pt>
    <dgm:pt modelId="{7176358F-F1D1-4E6D-A325-4536561D3164}" type="sibTrans" cxnId="{C56B3A20-A61E-4FFC-AF17-3CB3A55B5746}">
      <dgm:prSet/>
      <dgm:spPr/>
      <dgm:t>
        <a:bodyPr/>
        <a:lstStyle/>
        <a:p>
          <a:endParaRPr lang="pt-BR"/>
        </a:p>
      </dgm:t>
    </dgm:pt>
    <dgm:pt modelId="{FC02A0B3-99FA-42F1-AEF0-7F148269B8DD}">
      <dgm:prSet phldrT="[Texto]" custT="1"/>
      <dgm:spPr/>
      <dgm:t>
        <a:bodyPr/>
        <a:lstStyle/>
        <a:p>
          <a:r>
            <a:rPr lang="pt-BR" sz="1400" dirty="0" smtClean="0"/>
            <a:t>70.659 EMPREGOS serão gerados</a:t>
          </a:r>
          <a:endParaRPr lang="pt-BR" sz="1400" dirty="0"/>
        </a:p>
      </dgm:t>
    </dgm:pt>
    <dgm:pt modelId="{EDE1AE1B-F2DD-49AD-AEFB-6B10DE301619}" type="parTrans" cxnId="{F9ADD329-109B-4BF5-ADF4-7A587FC8A346}">
      <dgm:prSet/>
      <dgm:spPr/>
      <dgm:t>
        <a:bodyPr/>
        <a:lstStyle/>
        <a:p>
          <a:endParaRPr lang="pt-BR"/>
        </a:p>
      </dgm:t>
    </dgm:pt>
    <dgm:pt modelId="{8D7C4B8C-642D-4A05-BEB9-5D17B23BD7C6}" type="sibTrans" cxnId="{F9ADD329-109B-4BF5-ADF4-7A587FC8A346}">
      <dgm:prSet/>
      <dgm:spPr/>
      <dgm:t>
        <a:bodyPr/>
        <a:lstStyle/>
        <a:p>
          <a:endParaRPr lang="pt-BR"/>
        </a:p>
      </dgm:t>
    </dgm:pt>
    <dgm:pt modelId="{6B7544BD-10B7-4944-AE0E-0CBA28E58744}">
      <dgm:prSet phldrT="[Texto]" custT="1"/>
      <dgm:spPr/>
      <dgm:t>
        <a:bodyPr/>
        <a:lstStyle/>
        <a:p>
          <a:r>
            <a:rPr lang="pt-BR" sz="1400" dirty="0" smtClean="0"/>
            <a:t>4 milhões de toneladas de CO</a:t>
          </a:r>
          <a:r>
            <a:rPr lang="pt-BR" sz="1400" baseline="-25000" dirty="0" smtClean="0"/>
            <a:t>2 </a:t>
          </a:r>
          <a:r>
            <a:rPr lang="pt-BR" sz="1400" dirty="0" smtClean="0"/>
            <a:t>serão evitadas</a:t>
          </a:r>
          <a:endParaRPr lang="pt-BR" sz="1400" dirty="0"/>
        </a:p>
      </dgm:t>
    </dgm:pt>
    <dgm:pt modelId="{D949382F-4490-4562-A19A-8D6D371E2DA7}" type="parTrans" cxnId="{21A7B7CA-0F6F-4D02-9E5F-799506069E23}">
      <dgm:prSet/>
      <dgm:spPr/>
      <dgm:t>
        <a:bodyPr/>
        <a:lstStyle/>
        <a:p>
          <a:endParaRPr lang="pt-BR"/>
        </a:p>
      </dgm:t>
    </dgm:pt>
    <dgm:pt modelId="{A313C2D5-F95D-4521-9DCB-BAC20B0EB75F}" type="sibTrans" cxnId="{21A7B7CA-0F6F-4D02-9E5F-799506069E23}">
      <dgm:prSet/>
      <dgm:spPr/>
      <dgm:t>
        <a:bodyPr/>
        <a:lstStyle/>
        <a:p>
          <a:endParaRPr lang="pt-BR"/>
        </a:p>
      </dgm:t>
    </dgm:pt>
    <dgm:pt modelId="{D393322F-51D4-40FF-A0DB-5D02EAB96CB7}" type="pres">
      <dgm:prSet presAssocID="{0FFAEC04-E6CB-4F28-86FA-FF6444EF46D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61F4FA2-3CEA-4C59-99F1-715F92D10ABE}" type="pres">
      <dgm:prSet presAssocID="{73BAC35E-CDCB-42D0-9123-B68C532AFC5D}" presName="node" presStyleLbl="node1" presStyleIdx="0" presStyleCnt="6" custScaleX="109150" custScaleY="723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865E89-A401-4097-95B0-6EE45236B201}" type="pres">
      <dgm:prSet presAssocID="{73BAC35E-CDCB-42D0-9123-B68C532AFC5D}" presName="spNode" presStyleCnt="0"/>
      <dgm:spPr/>
    </dgm:pt>
    <dgm:pt modelId="{C570E62A-5610-48C7-BC37-02BFD23DBB5D}" type="pres">
      <dgm:prSet presAssocID="{E3D375B2-096B-42C1-943D-EDFD4DADA41C}" presName="sibTrans" presStyleLbl="sibTrans1D1" presStyleIdx="0" presStyleCnt="6"/>
      <dgm:spPr/>
      <dgm:t>
        <a:bodyPr/>
        <a:lstStyle/>
        <a:p>
          <a:endParaRPr lang="pt-BR"/>
        </a:p>
      </dgm:t>
    </dgm:pt>
    <dgm:pt modelId="{E9670779-580B-420C-B131-3A43267C8C3C}" type="pres">
      <dgm:prSet presAssocID="{4A15DF05-1B2A-4D1A-A319-4E0D7070D470}" presName="node" presStyleLbl="node1" presStyleIdx="1" presStyleCnt="6" custScaleX="109150" custScaleY="723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36AF0FE-3A8B-4993-A84E-90BDB3F78578}" type="pres">
      <dgm:prSet presAssocID="{4A15DF05-1B2A-4D1A-A319-4E0D7070D470}" presName="spNode" presStyleCnt="0"/>
      <dgm:spPr/>
    </dgm:pt>
    <dgm:pt modelId="{C308B000-9757-4FF5-9EC0-F7C2D4376BD9}" type="pres">
      <dgm:prSet presAssocID="{8F2FA44C-093A-426D-BE1A-BB918E7BEC78}" presName="sibTrans" presStyleLbl="sibTrans1D1" presStyleIdx="1" presStyleCnt="6"/>
      <dgm:spPr/>
      <dgm:t>
        <a:bodyPr/>
        <a:lstStyle/>
        <a:p>
          <a:endParaRPr lang="pt-BR"/>
        </a:p>
      </dgm:t>
    </dgm:pt>
    <dgm:pt modelId="{D6A2F8E3-457B-42F8-97E9-667B1FD8B5A4}" type="pres">
      <dgm:prSet presAssocID="{7D0F8674-4206-4CB4-9668-99B0C6C8667E}" presName="node" presStyleLbl="node1" presStyleIdx="2" presStyleCnt="6" custScaleX="109150" custScaleY="723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5E35A84-0ADF-4B5C-A951-88C3954428CC}" type="pres">
      <dgm:prSet presAssocID="{7D0F8674-4206-4CB4-9668-99B0C6C8667E}" presName="spNode" presStyleCnt="0"/>
      <dgm:spPr/>
    </dgm:pt>
    <dgm:pt modelId="{FD9A2C6B-E40B-4475-AE2C-EB209BC0463E}" type="pres">
      <dgm:prSet presAssocID="{0697CE8E-32CF-4FCF-BD72-3DF3F8B8D3E5}" presName="sibTrans" presStyleLbl="sibTrans1D1" presStyleIdx="2" presStyleCnt="6"/>
      <dgm:spPr/>
      <dgm:t>
        <a:bodyPr/>
        <a:lstStyle/>
        <a:p>
          <a:endParaRPr lang="pt-BR"/>
        </a:p>
      </dgm:t>
    </dgm:pt>
    <dgm:pt modelId="{FA02934D-1F21-43C8-B613-26137E62890E}" type="pres">
      <dgm:prSet presAssocID="{123E6274-273C-4489-87A8-6302E875EFFA}" presName="node" presStyleLbl="node1" presStyleIdx="3" presStyleCnt="6" custScaleX="109150" custScaleY="723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3A6107D-2C09-4334-AED3-EA2B0EB9D611}" type="pres">
      <dgm:prSet presAssocID="{123E6274-273C-4489-87A8-6302E875EFFA}" presName="spNode" presStyleCnt="0"/>
      <dgm:spPr/>
    </dgm:pt>
    <dgm:pt modelId="{7A571CFF-4234-40B7-A993-154A4CA8E258}" type="pres">
      <dgm:prSet presAssocID="{7176358F-F1D1-4E6D-A325-4536561D3164}" presName="sibTrans" presStyleLbl="sibTrans1D1" presStyleIdx="3" presStyleCnt="6"/>
      <dgm:spPr/>
      <dgm:t>
        <a:bodyPr/>
        <a:lstStyle/>
        <a:p>
          <a:endParaRPr lang="pt-BR"/>
        </a:p>
      </dgm:t>
    </dgm:pt>
    <dgm:pt modelId="{143B7D75-AB0A-415B-B1D4-D219281882F4}" type="pres">
      <dgm:prSet presAssocID="{FC02A0B3-99FA-42F1-AEF0-7F148269B8DD}" presName="node" presStyleLbl="node1" presStyleIdx="4" presStyleCnt="6" custScaleX="109150" custScaleY="723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E7B28CE-AAAC-4D91-8A91-47DAAAFED0A8}" type="pres">
      <dgm:prSet presAssocID="{FC02A0B3-99FA-42F1-AEF0-7F148269B8DD}" presName="spNode" presStyleCnt="0"/>
      <dgm:spPr/>
    </dgm:pt>
    <dgm:pt modelId="{D394DF60-9DE8-455B-98BE-A1BD0152F88C}" type="pres">
      <dgm:prSet presAssocID="{8D7C4B8C-642D-4A05-BEB9-5D17B23BD7C6}" presName="sibTrans" presStyleLbl="sibTrans1D1" presStyleIdx="4" presStyleCnt="6"/>
      <dgm:spPr/>
      <dgm:t>
        <a:bodyPr/>
        <a:lstStyle/>
        <a:p>
          <a:endParaRPr lang="pt-BR"/>
        </a:p>
      </dgm:t>
    </dgm:pt>
    <dgm:pt modelId="{7EAA907F-1FFE-48F5-8A0E-46BE59172968}" type="pres">
      <dgm:prSet presAssocID="{6B7544BD-10B7-4944-AE0E-0CBA28E58744}" presName="node" presStyleLbl="node1" presStyleIdx="5" presStyleCnt="6" custScaleX="109150" custScaleY="723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6352F7-49ED-4EC2-A30B-40A7E30EF0C8}" type="pres">
      <dgm:prSet presAssocID="{6B7544BD-10B7-4944-AE0E-0CBA28E58744}" presName="spNode" presStyleCnt="0"/>
      <dgm:spPr/>
    </dgm:pt>
    <dgm:pt modelId="{8A3A4753-A119-4F45-8ED8-F20057BBC603}" type="pres">
      <dgm:prSet presAssocID="{A313C2D5-F95D-4521-9DCB-BAC20B0EB75F}" presName="sibTrans" presStyleLbl="sibTrans1D1" presStyleIdx="5" presStyleCnt="6"/>
      <dgm:spPr/>
      <dgm:t>
        <a:bodyPr/>
        <a:lstStyle/>
        <a:p>
          <a:endParaRPr lang="pt-BR"/>
        </a:p>
      </dgm:t>
    </dgm:pt>
  </dgm:ptLst>
  <dgm:cxnLst>
    <dgm:cxn modelId="{04EA1E19-6C3B-42CB-B476-92D846356761}" type="presOf" srcId="{8F2FA44C-093A-426D-BE1A-BB918E7BEC78}" destId="{C308B000-9757-4FF5-9EC0-F7C2D4376BD9}" srcOrd="0" destOrd="0" presId="urn:microsoft.com/office/officeart/2005/8/layout/cycle6"/>
    <dgm:cxn modelId="{C92EB39E-5805-48E6-BD9F-8A3A4E714CEF}" srcId="{0FFAEC04-E6CB-4F28-86FA-FF6444EF46DB}" destId="{4A15DF05-1B2A-4D1A-A319-4E0D7070D470}" srcOrd="1" destOrd="0" parTransId="{A41C6F95-6FB8-4552-B7A1-629A02723B26}" sibTransId="{8F2FA44C-093A-426D-BE1A-BB918E7BEC78}"/>
    <dgm:cxn modelId="{A31279F0-3E73-4F98-8DC5-41514090A437}" type="presOf" srcId="{A313C2D5-F95D-4521-9DCB-BAC20B0EB75F}" destId="{8A3A4753-A119-4F45-8ED8-F20057BBC603}" srcOrd="0" destOrd="0" presId="urn:microsoft.com/office/officeart/2005/8/layout/cycle6"/>
    <dgm:cxn modelId="{34724091-040A-4E59-99E5-115C13332407}" type="presOf" srcId="{73BAC35E-CDCB-42D0-9123-B68C532AFC5D}" destId="{861F4FA2-3CEA-4C59-99F1-715F92D10ABE}" srcOrd="0" destOrd="0" presId="urn:microsoft.com/office/officeart/2005/8/layout/cycle6"/>
    <dgm:cxn modelId="{C56B3A20-A61E-4FFC-AF17-3CB3A55B5746}" srcId="{0FFAEC04-E6CB-4F28-86FA-FF6444EF46DB}" destId="{123E6274-273C-4489-87A8-6302E875EFFA}" srcOrd="3" destOrd="0" parTransId="{BD1B1389-B88E-466F-B8A8-C5BCC0282761}" sibTransId="{7176358F-F1D1-4E6D-A325-4536561D3164}"/>
    <dgm:cxn modelId="{72074FF2-1AE8-4B49-9D1F-037874967A57}" type="presOf" srcId="{123E6274-273C-4489-87A8-6302E875EFFA}" destId="{FA02934D-1F21-43C8-B613-26137E62890E}" srcOrd="0" destOrd="0" presId="urn:microsoft.com/office/officeart/2005/8/layout/cycle6"/>
    <dgm:cxn modelId="{CA613F27-5FAB-41DB-82DD-08A5DDCEF0A7}" type="presOf" srcId="{6B7544BD-10B7-4944-AE0E-0CBA28E58744}" destId="{7EAA907F-1FFE-48F5-8A0E-46BE59172968}" srcOrd="0" destOrd="0" presId="urn:microsoft.com/office/officeart/2005/8/layout/cycle6"/>
    <dgm:cxn modelId="{4FDC8B88-0166-4715-80E6-75EA3F9D8814}" type="presOf" srcId="{7D0F8674-4206-4CB4-9668-99B0C6C8667E}" destId="{D6A2F8E3-457B-42F8-97E9-667B1FD8B5A4}" srcOrd="0" destOrd="0" presId="urn:microsoft.com/office/officeart/2005/8/layout/cycle6"/>
    <dgm:cxn modelId="{21A7B7CA-0F6F-4D02-9E5F-799506069E23}" srcId="{0FFAEC04-E6CB-4F28-86FA-FF6444EF46DB}" destId="{6B7544BD-10B7-4944-AE0E-0CBA28E58744}" srcOrd="5" destOrd="0" parTransId="{D949382F-4490-4562-A19A-8D6D371E2DA7}" sibTransId="{A313C2D5-F95D-4521-9DCB-BAC20B0EB75F}"/>
    <dgm:cxn modelId="{43DFACE4-A5FB-48A7-9D97-678138D8C31A}" type="presOf" srcId="{4A15DF05-1B2A-4D1A-A319-4E0D7070D470}" destId="{E9670779-580B-420C-B131-3A43267C8C3C}" srcOrd="0" destOrd="0" presId="urn:microsoft.com/office/officeart/2005/8/layout/cycle6"/>
    <dgm:cxn modelId="{1DE5691A-5223-4FAC-8AE1-B2183637889F}" type="presOf" srcId="{7176358F-F1D1-4E6D-A325-4536561D3164}" destId="{7A571CFF-4234-40B7-A993-154A4CA8E258}" srcOrd="0" destOrd="0" presId="urn:microsoft.com/office/officeart/2005/8/layout/cycle6"/>
    <dgm:cxn modelId="{F2F8C87C-88AC-4D96-AB1B-3E773C3FE905}" type="presOf" srcId="{E3D375B2-096B-42C1-943D-EDFD4DADA41C}" destId="{C570E62A-5610-48C7-BC37-02BFD23DBB5D}" srcOrd="0" destOrd="0" presId="urn:microsoft.com/office/officeart/2005/8/layout/cycle6"/>
    <dgm:cxn modelId="{731762EB-EDCC-4E99-A299-38A48A7EF9DF}" type="presOf" srcId="{0697CE8E-32CF-4FCF-BD72-3DF3F8B8D3E5}" destId="{FD9A2C6B-E40B-4475-AE2C-EB209BC0463E}" srcOrd="0" destOrd="0" presId="urn:microsoft.com/office/officeart/2005/8/layout/cycle6"/>
    <dgm:cxn modelId="{6E91E8EA-3FC5-4261-B99C-2C470B65F01B}" type="presOf" srcId="{FC02A0B3-99FA-42F1-AEF0-7F148269B8DD}" destId="{143B7D75-AB0A-415B-B1D4-D219281882F4}" srcOrd="0" destOrd="0" presId="urn:microsoft.com/office/officeart/2005/8/layout/cycle6"/>
    <dgm:cxn modelId="{52ADFDA1-FC9C-4CA9-BD7A-DBC93E0102D0}" srcId="{0FFAEC04-E6CB-4F28-86FA-FF6444EF46DB}" destId="{7D0F8674-4206-4CB4-9668-99B0C6C8667E}" srcOrd="2" destOrd="0" parTransId="{35FD2DAE-18EE-45E7-91A6-CC57F8B6C190}" sibTransId="{0697CE8E-32CF-4FCF-BD72-3DF3F8B8D3E5}"/>
    <dgm:cxn modelId="{736CAEE2-753A-4C61-8606-01103C552511}" type="presOf" srcId="{8D7C4B8C-642D-4A05-BEB9-5D17B23BD7C6}" destId="{D394DF60-9DE8-455B-98BE-A1BD0152F88C}" srcOrd="0" destOrd="0" presId="urn:microsoft.com/office/officeart/2005/8/layout/cycle6"/>
    <dgm:cxn modelId="{F9ADD329-109B-4BF5-ADF4-7A587FC8A346}" srcId="{0FFAEC04-E6CB-4F28-86FA-FF6444EF46DB}" destId="{FC02A0B3-99FA-42F1-AEF0-7F148269B8DD}" srcOrd="4" destOrd="0" parTransId="{EDE1AE1B-F2DD-49AD-AEFB-6B10DE301619}" sibTransId="{8D7C4B8C-642D-4A05-BEB9-5D17B23BD7C6}"/>
    <dgm:cxn modelId="{94EAF6B2-94D2-4DA3-A246-CDB3C4F1439C}" type="presOf" srcId="{0FFAEC04-E6CB-4F28-86FA-FF6444EF46DB}" destId="{D393322F-51D4-40FF-A0DB-5D02EAB96CB7}" srcOrd="0" destOrd="0" presId="urn:microsoft.com/office/officeart/2005/8/layout/cycle6"/>
    <dgm:cxn modelId="{B719380C-A321-4917-B2D3-D472C0073DD3}" srcId="{0FFAEC04-E6CB-4F28-86FA-FF6444EF46DB}" destId="{73BAC35E-CDCB-42D0-9123-B68C532AFC5D}" srcOrd="0" destOrd="0" parTransId="{948679EA-9155-4614-A0D8-5241A80C2FDA}" sibTransId="{E3D375B2-096B-42C1-943D-EDFD4DADA41C}"/>
    <dgm:cxn modelId="{6E0E14B6-93D4-433A-8417-F4495446ABBD}" type="presParOf" srcId="{D393322F-51D4-40FF-A0DB-5D02EAB96CB7}" destId="{861F4FA2-3CEA-4C59-99F1-715F92D10ABE}" srcOrd="0" destOrd="0" presId="urn:microsoft.com/office/officeart/2005/8/layout/cycle6"/>
    <dgm:cxn modelId="{F2351E60-639F-4E24-BAC8-86A0E45610A0}" type="presParOf" srcId="{D393322F-51D4-40FF-A0DB-5D02EAB96CB7}" destId="{AA865E89-A401-4097-95B0-6EE45236B201}" srcOrd="1" destOrd="0" presId="urn:microsoft.com/office/officeart/2005/8/layout/cycle6"/>
    <dgm:cxn modelId="{F6173961-AA2F-4E79-BE78-0AAD7A929A08}" type="presParOf" srcId="{D393322F-51D4-40FF-A0DB-5D02EAB96CB7}" destId="{C570E62A-5610-48C7-BC37-02BFD23DBB5D}" srcOrd="2" destOrd="0" presId="urn:microsoft.com/office/officeart/2005/8/layout/cycle6"/>
    <dgm:cxn modelId="{E1596D6A-242E-4543-9ACA-F82B2BDD2C75}" type="presParOf" srcId="{D393322F-51D4-40FF-A0DB-5D02EAB96CB7}" destId="{E9670779-580B-420C-B131-3A43267C8C3C}" srcOrd="3" destOrd="0" presId="urn:microsoft.com/office/officeart/2005/8/layout/cycle6"/>
    <dgm:cxn modelId="{C465DAA3-BF2B-4C64-AA55-594231C20483}" type="presParOf" srcId="{D393322F-51D4-40FF-A0DB-5D02EAB96CB7}" destId="{836AF0FE-3A8B-4993-A84E-90BDB3F78578}" srcOrd="4" destOrd="0" presId="urn:microsoft.com/office/officeart/2005/8/layout/cycle6"/>
    <dgm:cxn modelId="{22F4EBCD-FE34-4E20-B57C-3B1C43A50D47}" type="presParOf" srcId="{D393322F-51D4-40FF-A0DB-5D02EAB96CB7}" destId="{C308B000-9757-4FF5-9EC0-F7C2D4376BD9}" srcOrd="5" destOrd="0" presId="urn:microsoft.com/office/officeart/2005/8/layout/cycle6"/>
    <dgm:cxn modelId="{2B206231-AEF4-4FDC-8EF3-1503A2BF4EA3}" type="presParOf" srcId="{D393322F-51D4-40FF-A0DB-5D02EAB96CB7}" destId="{D6A2F8E3-457B-42F8-97E9-667B1FD8B5A4}" srcOrd="6" destOrd="0" presId="urn:microsoft.com/office/officeart/2005/8/layout/cycle6"/>
    <dgm:cxn modelId="{ACBD4E83-37E0-4E31-8325-E56321A5A00D}" type="presParOf" srcId="{D393322F-51D4-40FF-A0DB-5D02EAB96CB7}" destId="{D5E35A84-0ADF-4B5C-A951-88C3954428CC}" srcOrd="7" destOrd="0" presId="urn:microsoft.com/office/officeart/2005/8/layout/cycle6"/>
    <dgm:cxn modelId="{BD6978F2-A9DC-4178-9ABE-E2384E8C1F23}" type="presParOf" srcId="{D393322F-51D4-40FF-A0DB-5D02EAB96CB7}" destId="{FD9A2C6B-E40B-4475-AE2C-EB209BC0463E}" srcOrd="8" destOrd="0" presId="urn:microsoft.com/office/officeart/2005/8/layout/cycle6"/>
    <dgm:cxn modelId="{427CB496-AFE6-48E3-9257-FF83AE8CEA2E}" type="presParOf" srcId="{D393322F-51D4-40FF-A0DB-5D02EAB96CB7}" destId="{FA02934D-1F21-43C8-B613-26137E62890E}" srcOrd="9" destOrd="0" presId="urn:microsoft.com/office/officeart/2005/8/layout/cycle6"/>
    <dgm:cxn modelId="{1366AC8A-8664-4476-ACDA-844488525004}" type="presParOf" srcId="{D393322F-51D4-40FF-A0DB-5D02EAB96CB7}" destId="{C3A6107D-2C09-4334-AED3-EA2B0EB9D611}" srcOrd="10" destOrd="0" presId="urn:microsoft.com/office/officeart/2005/8/layout/cycle6"/>
    <dgm:cxn modelId="{0F14B6F1-26AC-42A0-8CDB-2F7D0F0CCFFB}" type="presParOf" srcId="{D393322F-51D4-40FF-A0DB-5D02EAB96CB7}" destId="{7A571CFF-4234-40B7-A993-154A4CA8E258}" srcOrd="11" destOrd="0" presId="urn:microsoft.com/office/officeart/2005/8/layout/cycle6"/>
    <dgm:cxn modelId="{41AB059A-BD50-48C7-9114-D21EB162E427}" type="presParOf" srcId="{D393322F-51D4-40FF-A0DB-5D02EAB96CB7}" destId="{143B7D75-AB0A-415B-B1D4-D219281882F4}" srcOrd="12" destOrd="0" presId="urn:microsoft.com/office/officeart/2005/8/layout/cycle6"/>
    <dgm:cxn modelId="{79EFDDB8-2C2D-41A0-98FB-2BF625DF6C48}" type="presParOf" srcId="{D393322F-51D4-40FF-A0DB-5D02EAB96CB7}" destId="{3E7B28CE-AAAC-4D91-8A91-47DAAAFED0A8}" srcOrd="13" destOrd="0" presId="urn:microsoft.com/office/officeart/2005/8/layout/cycle6"/>
    <dgm:cxn modelId="{212E1B3F-7126-468C-B06D-58EA0B6A92E8}" type="presParOf" srcId="{D393322F-51D4-40FF-A0DB-5D02EAB96CB7}" destId="{D394DF60-9DE8-455B-98BE-A1BD0152F88C}" srcOrd="14" destOrd="0" presId="urn:microsoft.com/office/officeart/2005/8/layout/cycle6"/>
    <dgm:cxn modelId="{9D9396E1-D8BD-46BF-AAFC-42DFA755DCB7}" type="presParOf" srcId="{D393322F-51D4-40FF-A0DB-5D02EAB96CB7}" destId="{7EAA907F-1FFE-48F5-8A0E-46BE59172968}" srcOrd="15" destOrd="0" presId="urn:microsoft.com/office/officeart/2005/8/layout/cycle6"/>
    <dgm:cxn modelId="{AEA5F53E-950D-4959-97E6-7D1B9998BB4E}" type="presParOf" srcId="{D393322F-51D4-40FF-A0DB-5D02EAB96CB7}" destId="{066352F7-49ED-4EC2-A30B-40A7E30EF0C8}" srcOrd="16" destOrd="0" presId="urn:microsoft.com/office/officeart/2005/8/layout/cycle6"/>
    <dgm:cxn modelId="{01AD61EC-C863-4950-A5B1-2FCACE7B0790}" type="presParOf" srcId="{D393322F-51D4-40FF-A0DB-5D02EAB96CB7}" destId="{8A3A4753-A119-4F45-8ED8-F20057BBC603}" srcOrd="17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40B23B-2D9C-483E-A366-472521A48CDD}" type="doc">
      <dgm:prSet loTypeId="urn:microsoft.com/office/officeart/2008/layout/HexagonCluster" loCatId="picture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0F77ECBA-E970-4E49-A7F3-AD1DB6F79AA3}">
      <dgm:prSet phldrT="[Texto]"/>
      <dgm:spPr>
        <a:solidFill>
          <a:srgbClr val="F2FFE5"/>
        </a:solidFill>
      </dgm:spPr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Redução de  1,5 Milhões de toneladas de CO</a:t>
          </a:r>
          <a:r>
            <a:rPr lang="pt-BR" baseline="-25000" dirty="0" smtClean="0">
              <a:solidFill>
                <a:schemeClr val="tx1"/>
              </a:solidFill>
            </a:rPr>
            <a:t>2</a:t>
          </a:r>
          <a:endParaRPr lang="pt-BR" baseline="0" dirty="0">
            <a:solidFill>
              <a:schemeClr val="tx1"/>
            </a:solidFill>
          </a:endParaRPr>
        </a:p>
      </dgm:t>
    </dgm:pt>
    <dgm:pt modelId="{5D81D6B7-AEA9-4B60-9BF7-629C3232D5C9}" type="parTrans" cxnId="{0CA0571C-07C8-4932-9B4F-EB362F237EE9}">
      <dgm:prSet/>
      <dgm:spPr/>
      <dgm:t>
        <a:bodyPr/>
        <a:lstStyle/>
        <a:p>
          <a:endParaRPr lang="pt-BR"/>
        </a:p>
      </dgm:t>
    </dgm:pt>
    <dgm:pt modelId="{9C93F164-2077-437B-A2DF-73B40C578C47}" type="sibTrans" cxnId="{0CA0571C-07C8-4932-9B4F-EB362F237EE9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E106382D-AC34-4175-BAC0-37199D58AA50}">
      <dgm:prSet phldrT="[Texto]"/>
      <dgm:spPr>
        <a:noFill/>
      </dgm:spPr>
      <dgm:t>
        <a:bodyPr/>
        <a:lstStyle/>
        <a:p>
          <a:r>
            <a:rPr lang="pt-BR" dirty="0" smtClean="0">
              <a:effectLst/>
            </a:rPr>
            <a:t>R$ 2,5 bilhões de ESS evitados</a:t>
          </a:r>
          <a:endParaRPr lang="pt-BR" dirty="0">
            <a:effectLst/>
          </a:endParaRPr>
        </a:p>
      </dgm:t>
    </dgm:pt>
    <dgm:pt modelId="{32C76E06-22E9-42D5-B23F-1B27FB13EE88}" type="parTrans" cxnId="{BAAD2B60-B001-4317-AD68-CFCAB0268A3D}">
      <dgm:prSet/>
      <dgm:spPr/>
      <dgm:t>
        <a:bodyPr/>
        <a:lstStyle/>
        <a:p>
          <a:endParaRPr lang="pt-BR"/>
        </a:p>
      </dgm:t>
    </dgm:pt>
    <dgm:pt modelId="{0492B972-907F-4369-B190-CA2E1BDB88A8}" type="sibTrans" cxnId="{BAAD2B60-B001-4317-AD68-CFCAB0268A3D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DFB9F523-8827-4D01-9F1D-9B1767D8521B}">
      <dgm:prSet phldrT="[Texto]"/>
      <dgm:spPr/>
      <dgm:t>
        <a:bodyPr/>
        <a:lstStyle/>
        <a:p>
          <a:r>
            <a:rPr lang="pt-BR" dirty="0" smtClean="0"/>
            <a:t>3,2 Milhões de Casas Abastecidas Mensalmente, em média</a:t>
          </a:r>
          <a:endParaRPr lang="pt-BR" dirty="0"/>
        </a:p>
      </dgm:t>
    </dgm:pt>
    <dgm:pt modelId="{0F799043-78DD-4D83-996E-C885D2A45FD3}" type="parTrans" cxnId="{97B04267-C868-44D6-BF63-E23A2A38C3AA}">
      <dgm:prSet/>
      <dgm:spPr/>
      <dgm:t>
        <a:bodyPr/>
        <a:lstStyle/>
        <a:p>
          <a:endParaRPr lang="pt-BR"/>
        </a:p>
      </dgm:t>
    </dgm:pt>
    <dgm:pt modelId="{C807601A-FEDC-4AF3-B950-F1BCEACEF166}" type="sibTrans" cxnId="{97B04267-C868-44D6-BF63-E23A2A38C3AA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420ED136-1BBC-45BE-BCA3-CA28810FF384}">
      <dgm:prSet phldrT="[Texto]"/>
      <dgm:spPr/>
      <dgm:t>
        <a:bodyPr/>
        <a:lstStyle/>
        <a:p>
          <a:r>
            <a:rPr lang="pt-BR" dirty="0" smtClean="0"/>
            <a:t>6,3 </a:t>
          </a:r>
          <a:r>
            <a:rPr lang="pt-BR" dirty="0" err="1" smtClean="0"/>
            <a:t>TWh</a:t>
          </a:r>
          <a:r>
            <a:rPr lang="pt-BR" dirty="0" smtClean="0"/>
            <a:t>  de energia gerados</a:t>
          </a:r>
        </a:p>
        <a:p>
          <a:r>
            <a:rPr lang="pt-BR" i="1" dirty="0" smtClean="0"/>
            <a:t>(723,6 </a:t>
          </a:r>
          <a:r>
            <a:rPr lang="pt-BR" i="1" dirty="0" err="1" smtClean="0"/>
            <a:t>Mwmed</a:t>
          </a:r>
          <a:r>
            <a:rPr lang="pt-BR" i="1" dirty="0" smtClean="0"/>
            <a:t>)</a:t>
          </a:r>
          <a:endParaRPr lang="pt-BR" i="1" dirty="0"/>
        </a:p>
      </dgm:t>
    </dgm:pt>
    <dgm:pt modelId="{C0BAF51B-BED7-4E33-A771-503D24768E4A}" type="parTrans" cxnId="{40DF68E7-BC01-4AEB-9262-887021F56C39}">
      <dgm:prSet/>
      <dgm:spPr/>
      <dgm:t>
        <a:bodyPr/>
        <a:lstStyle/>
        <a:p>
          <a:endParaRPr lang="pt-BR"/>
        </a:p>
      </dgm:t>
    </dgm:pt>
    <dgm:pt modelId="{0A5B2410-89EB-4203-9728-670265AB1B0E}" type="sibTrans" cxnId="{40DF68E7-BC01-4AEB-9262-887021F56C39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6420E9F3-1DC9-40C9-B97F-865C14578062}">
      <dgm:prSet phldrT="[Texto]"/>
      <dgm:spPr>
        <a:solidFill>
          <a:srgbClr val="F2FFE5"/>
        </a:solidFill>
      </dgm:spPr>
      <dgm:t>
        <a:bodyPr/>
        <a:lstStyle/>
        <a:p>
          <a:r>
            <a:rPr lang="pt-BR" dirty="0" smtClean="0"/>
            <a:t>Economia de 0,2% de água no Nordeste e 4,6% no Sul</a:t>
          </a:r>
          <a:endParaRPr lang="pt-BR" dirty="0"/>
        </a:p>
      </dgm:t>
    </dgm:pt>
    <dgm:pt modelId="{79EDF6AE-8D05-4064-937F-F53B03E467FE}" type="parTrans" cxnId="{20A323AB-5D0C-41FC-990F-645A5CFF958B}">
      <dgm:prSet/>
      <dgm:spPr/>
      <dgm:t>
        <a:bodyPr/>
        <a:lstStyle/>
        <a:p>
          <a:endParaRPr lang="pt-BR"/>
        </a:p>
      </dgm:t>
    </dgm:pt>
    <dgm:pt modelId="{73657023-8753-4BBE-9001-3575A316B52E}" type="sibTrans" cxnId="{20A323AB-5D0C-41FC-990F-645A5CFF958B}">
      <dgm:prSet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65F5729D-46D1-496B-B6D2-2A552624E9E2}">
      <dgm:prSet phldrT="[Texto]"/>
      <dgm:spPr/>
      <dgm:t>
        <a:bodyPr/>
        <a:lstStyle/>
        <a:p>
          <a:r>
            <a:rPr lang="pt-BR" dirty="0" smtClean="0"/>
            <a:t>R$ 2,35 foram investidos no setor eólico</a:t>
          </a:r>
          <a:endParaRPr lang="pt-BR" dirty="0"/>
        </a:p>
      </dgm:t>
    </dgm:pt>
    <dgm:pt modelId="{FE6DA41F-5576-4966-BCD3-55EC46FD7247}" type="parTrans" cxnId="{F12634FC-69ED-4DFE-8FC2-E09F0B6DDA83}">
      <dgm:prSet/>
      <dgm:spPr/>
      <dgm:t>
        <a:bodyPr/>
        <a:lstStyle/>
        <a:p>
          <a:endParaRPr lang="pt-BR"/>
        </a:p>
      </dgm:t>
    </dgm:pt>
    <dgm:pt modelId="{145574A2-9AB1-448E-9EAB-52E78B9DC4C4}" type="sibTrans" cxnId="{F12634FC-69ED-4DFE-8FC2-E09F0B6DDA83}">
      <dgm:prSet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C291EA70-5BA1-4FDB-A35C-F3FF2EFFD0F6}" type="pres">
      <dgm:prSet presAssocID="{2440B23B-2D9C-483E-A366-472521A48CDD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pt-BR"/>
        </a:p>
      </dgm:t>
    </dgm:pt>
    <dgm:pt modelId="{391C107A-A1F9-4BF0-9186-B23AA3C849D6}" type="pres">
      <dgm:prSet presAssocID="{0F77ECBA-E970-4E49-A7F3-AD1DB6F79AA3}" presName="text1" presStyleCnt="0"/>
      <dgm:spPr/>
    </dgm:pt>
    <dgm:pt modelId="{34CD86E4-87A0-47D9-921C-2762E7AA9D23}" type="pres">
      <dgm:prSet presAssocID="{0F77ECBA-E970-4E49-A7F3-AD1DB6F79AA3}" presName="textRepeatNode" presStyleLbl="align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6E7E67-0D0E-4E19-8A90-EA0EB18F7C83}" type="pres">
      <dgm:prSet presAssocID="{0F77ECBA-E970-4E49-A7F3-AD1DB6F79AA3}" presName="textaccent1" presStyleCnt="0"/>
      <dgm:spPr/>
    </dgm:pt>
    <dgm:pt modelId="{88EC9A5A-B904-4867-8039-C255A0F9873E}" type="pres">
      <dgm:prSet presAssocID="{0F77ECBA-E970-4E49-A7F3-AD1DB6F79AA3}" presName="accentRepeatNode" presStyleLbl="solidAlignAcc1" presStyleIdx="0" presStyleCnt="12"/>
      <dgm:spPr/>
    </dgm:pt>
    <dgm:pt modelId="{8CE1E43A-7433-4DC0-8BF2-950B643CC9B8}" type="pres">
      <dgm:prSet presAssocID="{9C93F164-2077-437B-A2DF-73B40C578C47}" presName="image1" presStyleCnt="0"/>
      <dgm:spPr/>
    </dgm:pt>
    <dgm:pt modelId="{7FB44C58-7C6A-456A-A98A-BE0BEE162FA8}" type="pres">
      <dgm:prSet presAssocID="{9C93F164-2077-437B-A2DF-73B40C578C47}" presName="imageRepeatNode" presStyleLbl="alignAcc1" presStyleIdx="0" presStyleCnt="6"/>
      <dgm:spPr/>
      <dgm:t>
        <a:bodyPr/>
        <a:lstStyle/>
        <a:p>
          <a:endParaRPr lang="pt-BR"/>
        </a:p>
      </dgm:t>
    </dgm:pt>
    <dgm:pt modelId="{E4B4C9F2-AA59-4348-9D27-BCF49C0C8460}" type="pres">
      <dgm:prSet presAssocID="{9C93F164-2077-437B-A2DF-73B40C578C47}" presName="imageaccent1" presStyleCnt="0"/>
      <dgm:spPr/>
    </dgm:pt>
    <dgm:pt modelId="{1D2F9F9B-41E5-4B36-B712-A8F58FE2DFE2}" type="pres">
      <dgm:prSet presAssocID="{9C93F164-2077-437B-A2DF-73B40C578C47}" presName="accentRepeatNode" presStyleLbl="solidAlignAcc1" presStyleIdx="1" presStyleCnt="12"/>
      <dgm:spPr/>
    </dgm:pt>
    <dgm:pt modelId="{F3C20DD4-243C-4B17-913C-7AF8332B9008}" type="pres">
      <dgm:prSet presAssocID="{E106382D-AC34-4175-BAC0-37199D58AA50}" presName="text2" presStyleCnt="0"/>
      <dgm:spPr/>
    </dgm:pt>
    <dgm:pt modelId="{CC8380EF-57CE-428F-8CFB-CD2A560DDB2A}" type="pres">
      <dgm:prSet presAssocID="{E106382D-AC34-4175-BAC0-37199D58AA50}" presName="textRepeatNode" presStyleLbl="align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FAD47E0-F845-4A12-A7CA-9A83B4677E49}" type="pres">
      <dgm:prSet presAssocID="{E106382D-AC34-4175-BAC0-37199D58AA50}" presName="textaccent2" presStyleCnt="0"/>
      <dgm:spPr/>
    </dgm:pt>
    <dgm:pt modelId="{AB29BB47-0869-478C-AD0F-7155865DF8E1}" type="pres">
      <dgm:prSet presAssocID="{E106382D-AC34-4175-BAC0-37199D58AA50}" presName="accentRepeatNode" presStyleLbl="solidAlignAcc1" presStyleIdx="2" presStyleCnt="12"/>
      <dgm:spPr/>
    </dgm:pt>
    <dgm:pt modelId="{541A285E-FE7A-4C88-B239-0760FC01F40B}" type="pres">
      <dgm:prSet presAssocID="{0492B972-907F-4369-B190-CA2E1BDB88A8}" presName="image2" presStyleCnt="0"/>
      <dgm:spPr/>
    </dgm:pt>
    <dgm:pt modelId="{B60AB375-983E-41C0-A8B2-D59C9675209F}" type="pres">
      <dgm:prSet presAssocID="{0492B972-907F-4369-B190-CA2E1BDB88A8}" presName="imageRepeatNode" presStyleLbl="alignAcc1" presStyleIdx="1" presStyleCnt="6"/>
      <dgm:spPr/>
      <dgm:t>
        <a:bodyPr/>
        <a:lstStyle/>
        <a:p>
          <a:endParaRPr lang="pt-BR"/>
        </a:p>
      </dgm:t>
    </dgm:pt>
    <dgm:pt modelId="{7A8E515C-9029-4B24-B4F6-0F980C77CD98}" type="pres">
      <dgm:prSet presAssocID="{0492B972-907F-4369-B190-CA2E1BDB88A8}" presName="imageaccent2" presStyleCnt="0"/>
      <dgm:spPr/>
    </dgm:pt>
    <dgm:pt modelId="{27DEF3A9-E08F-4611-845B-2EBDDD1EDC75}" type="pres">
      <dgm:prSet presAssocID="{0492B972-907F-4369-B190-CA2E1BDB88A8}" presName="accentRepeatNode" presStyleLbl="solidAlignAcc1" presStyleIdx="3" presStyleCnt="12"/>
      <dgm:spPr/>
    </dgm:pt>
    <dgm:pt modelId="{AA5A03C0-B063-4FB6-9BA3-0FB881025F0F}" type="pres">
      <dgm:prSet presAssocID="{DFB9F523-8827-4D01-9F1D-9B1767D8521B}" presName="text3" presStyleCnt="0"/>
      <dgm:spPr/>
    </dgm:pt>
    <dgm:pt modelId="{8FE4C478-B5E3-417E-8CFC-B357F2C987A7}" type="pres">
      <dgm:prSet presAssocID="{DFB9F523-8827-4D01-9F1D-9B1767D8521B}" presName="textRepeatNode" presStyleLbl="align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8F933B2-0A49-4E18-903A-08F16588B759}" type="pres">
      <dgm:prSet presAssocID="{DFB9F523-8827-4D01-9F1D-9B1767D8521B}" presName="textaccent3" presStyleCnt="0"/>
      <dgm:spPr/>
    </dgm:pt>
    <dgm:pt modelId="{483AE55A-1C80-4A69-B050-E9B5A26BF72A}" type="pres">
      <dgm:prSet presAssocID="{DFB9F523-8827-4D01-9F1D-9B1767D8521B}" presName="accentRepeatNode" presStyleLbl="solidAlignAcc1" presStyleIdx="4" presStyleCnt="12"/>
      <dgm:spPr/>
    </dgm:pt>
    <dgm:pt modelId="{0469D6C2-8A84-4732-A42A-40F661B454C3}" type="pres">
      <dgm:prSet presAssocID="{C807601A-FEDC-4AF3-B950-F1BCEACEF166}" presName="image3" presStyleCnt="0"/>
      <dgm:spPr/>
    </dgm:pt>
    <dgm:pt modelId="{A8DC689F-5D24-4B67-9567-D6E6D8C4BBE4}" type="pres">
      <dgm:prSet presAssocID="{C807601A-FEDC-4AF3-B950-F1BCEACEF166}" presName="imageRepeatNode" presStyleLbl="alignAcc1" presStyleIdx="2" presStyleCnt="6"/>
      <dgm:spPr/>
      <dgm:t>
        <a:bodyPr/>
        <a:lstStyle/>
        <a:p>
          <a:endParaRPr lang="pt-BR"/>
        </a:p>
      </dgm:t>
    </dgm:pt>
    <dgm:pt modelId="{C0019E11-37FB-4C00-BF13-61ADE1907B8D}" type="pres">
      <dgm:prSet presAssocID="{C807601A-FEDC-4AF3-B950-F1BCEACEF166}" presName="imageaccent3" presStyleCnt="0"/>
      <dgm:spPr/>
    </dgm:pt>
    <dgm:pt modelId="{33E346AC-AD58-4321-8FA6-2DC8C6C6F702}" type="pres">
      <dgm:prSet presAssocID="{C807601A-FEDC-4AF3-B950-F1BCEACEF166}" presName="accentRepeatNode" presStyleLbl="solidAlignAcc1" presStyleIdx="5" presStyleCnt="12"/>
      <dgm:spPr/>
    </dgm:pt>
    <dgm:pt modelId="{EC680493-B1BE-4007-A5D3-2699A79E6223}" type="pres">
      <dgm:prSet presAssocID="{420ED136-1BBC-45BE-BCA3-CA28810FF384}" presName="text4" presStyleCnt="0"/>
      <dgm:spPr/>
    </dgm:pt>
    <dgm:pt modelId="{F3EAFA92-1BBB-4314-8B96-ED5BDC6A233C}" type="pres">
      <dgm:prSet presAssocID="{420ED136-1BBC-45BE-BCA3-CA28810FF384}" presName="textRepeatNode" presStyleLbl="align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ED45438-690F-4508-AF8D-B988CA35102E}" type="pres">
      <dgm:prSet presAssocID="{420ED136-1BBC-45BE-BCA3-CA28810FF384}" presName="textaccent4" presStyleCnt="0"/>
      <dgm:spPr/>
    </dgm:pt>
    <dgm:pt modelId="{3174F0CB-0074-4B24-A803-CD12E2A75308}" type="pres">
      <dgm:prSet presAssocID="{420ED136-1BBC-45BE-BCA3-CA28810FF384}" presName="accentRepeatNode" presStyleLbl="solidAlignAcc1" presStyleIdx="6" presStyleCnt="12"/>
      <dgm:spPr/>
    </dgm:pt>
    <dgm:pt modelId="{B80D797F-2D44-4CD3-88AC-19067BAB3A53}" type="pres">
      <dgm:prSet presAssocID="{0A5B2410-89EB-4203-9728-670265AB1B0E}" presName="image4" presStyleCnt="0"/>
      <dgm:spPr/>
    </dgm:pt>
    <dgm:pt modelId="{EFB2ACC1-A828-4599-A758-6435F19F7EBB}" type="pres">
      <dgm:prSet presAssocID="{0A5B2410-89EB-4203-9728-670265AB1B0E}" presName="imageRepeatNode" presStyleLbl="alignAcc1" presStyleIdx="3" presStyleCnt="6"/>
      <dgm:spPr/>
      <dgm:t>
        <a:bodyPr/>
        <a:lstStyle/>
        <a:p>
          <a:endParaRPr lang="pt-BR"/>
        </a:p>
      </dgm:t>
    </dgm:pt>
    <dgm:pt modelId="{2626F3EA-1565-4756-A7C4-8026384FBBC9}" type="pres">
      <dgm:prSet presAssocID="{0A5B2410-89EB-4203-9728-670265AB1B0E}" presName="imageaccent4" presStyleCnt="0"/>
      <dgm:spPr/>
    </dgm:pt>
    <dgm:pt modelId="{26BF25FF-DF34-4405-A001-4990A60136A6}" type="pres">
      <dgm:prSet presAssocID="{0A5B2410-89EB-4203-9728-670265AB1B0E}" presName="accentRepeatNode" presStyleLbl="solidAlignAcc1" presStyleIdx="7" presStyleCnt="12"/>
      <dgm:spPr/>
    </dgm:pt>
    <dgm:pt modelId="{DB3E51CC-F48F-420D-9211-70BDD2E49372}" type="pres">
      <dgm:prSet presAssocID="{6420E9F3-1DC9-40C9-B97F-865C14578062}" presName="text5" presStyleCnt="0"/>
      <dgm:spPr/>
    </dgm:pt>
    <dgm:pt modelId="{FFF001C6-6BAA-4767-BE2E-36AD25C26EF9}" type="pres">
      <dgm:prSet presAssocID="{6420E9F3-1DC9-40C9-B97F-865C14578062}" presName="textRepeatNode" presStyleLbl="align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8C8F02C-CC50-4E43-9B4A-6E7B58DB0A28}" type="pres">
      <dgm:prSet presAssocID="{6420E9F3-1DC9-40C9-B97F-865C14578062}" presName="textaccent5" presStyleCnt="0"/>
      <dgm:spPr/>
    </dgm:pt>
    <dgm:pt modelId="{E4478937-DED6-47B7-9B6D-6B77FB05635F}" type="pres">
      <dgm:prSet presAssocID="{6420E9F3-1DC9-40C9-B97F-865C14578062}" presName="accentRepeatNode" presStyleLbl="solidAlignAcc1" presStyleIdx="8" presStyleCnt="12"/>
      <dgm:spPr/>
    </dgm:pt>
    <dgm:pt modelId="{D0AFFB52-0B3C-45D8-AB05-0C7D7E67D517}" type="pres">
      <dgm:prSet presAssocID="{73657023-8753-4BBE-9001-3575A316B52E}" presName="image5" presStyleCnt="0"/>
      <dgm:spPr/>
    </dgm:pt>
    <dgm:pt modelId="{0495E646-CC9E-4424-BA7D-8105816CCEF5}" type="pres">
      <dgm:prSet presAssocID="{73657023-8753-4BBE-9001-3575A316B52E}" presName="imageRepeatNode" presStyleLbl="alignAcc1" presStyleIdx="4" presStyleCnt="6"/>
      <dgm:spPr/>
      <dgm:t>
        <a:bodyPr/>
        <a:lstStyle/>
        <a:p>
          <a:endParaRPr lang="pt-BR"/>
        </a:p>
      </dgm:t>
    </dgm:pt>
    <dgm:pt modelId="{B025FFEC-D14A-4C56-B3F7-EAFAD39D1B50}" type="pres">
      <dgm:prSet presAssocID="{73657023-8753-4BBE-9001-3575A316B52E}" presName="imageaccent5" presStyleCnt="0"/>
      <dgm:spPr/>
    </dgm:pt>
    <dgm:pt modelId="{B0F67357-E607-4A69-AC64-1C1855ACABAC}" type="pres">
      <dgm:prSet presAssocID="{73657023-8753-4BBE-9001-3575A316B52E}" presName="accentRepeatNode" presStyleLbl="solidAlignAcc1" presStyleIdx="9" presStyleCnt="12"/>
      <dgm:spPr/>
    </dgm:pt>
    <dgm:pt modelId="{3F1389F5-F4BC-44FE-80A6-E134A64AC185}" type="pres">
      <dgm:prSet presAssocID="{65F5729D-46D1-496B-B6D2-2A552624E9E2}" presName="text6" presStyleCnt="0"/>
      <dgm:spPr/>
    </dgm:pt>
    <dgm:pt modelId="{40655D72-4450-42AC-AF71-174A890E2E84}" type="pres">
      <dgm:prSet presAssocID="{65F5729D-46D1-496B-B6D2-2A552624E9E2}" presName="textRepeatNode" presStyleLbl="align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39EE2F-35D0-4FD7-B9FD-3F6D5B8CF818}" type="pres">
      <dgm:prSet presAssocID="{65F5729D-46D1-496B-B6D2-2A552624E9E2}" presName="textaccent6" presStyleCnt="0"/>
      <dgm:spPr/>
    </dgm:pt>
    <dgm:pt modelId="{70598D12-ACBC-4EE0-B45C-1AC9001CF5CB}" type="pres">
      <dgm:prSet presAssocID="{65F5729D-46D1-496B-B6D2-2A552624E9E2}" presName="accentRepeatNode" presStyleLbl="solidAlignAcc1" presStyleIdx="10" presStyleCnt="12"/>
      <dgm:spPr/>
    </dgm:pt>
    <dgm:pt modelId="{4F2410BD-9931-46DB-A270-65B7F8AF2F27}" type="pres">
      <dgm:prSet presAssocID="{145574A2-9AB1-448E-9EAB-52E78B9DC4C4}" presName="image6" presStyleCnt="0"/>
      <dgm:spPr/>
    </dgm:pt>
    <dgm:pt modelId="{F3FFB446-483B-4604-A621-981649E84CDA}" type="pres">
      <dgm:prSet presAssocID="{145574A2-9AB1-448E-9EAB-52E78B9DC4C4}" presName="imageRepeatNode" presStyleLbl="alignAcc1" presStyleIdx="5" presStyleCnt="6"/>
      <dgm:spPr/>
      <dgm:t>
        <a:bodyPr/>
        <a:lstStyle/>
        <a:p>
          <a:endParaRPr lang="pt-BR"/>
        </a:p>
      </dgm:t>
    </dgm:pt>
    <dgm:pt modelId="{BC24033B-8F8B-48EC-ABBD-6B75C2CB8695}" type="pres">
      <dgm:prSet presAssocID="{145574A2-9AB1-448E-9EAB-52E78B9DC4C4}" presName="imageaccent6" presStyleCnt="0"/>
      <dgm:spPr/>
    </dgm:pt>
    <dgm:pt modelId="{56413607-0BEB-4C16-B420-96838861A1E4}" type="pres">
      <dgm:prSet presAssocID="{145574A2-9AB1-448E-9EAB-52E78B9DC4C4}" presName="accentRepeatNode" presStyleLbl="solidAlignAcc1" presStyleIdx="11" presStyleCnt="12"/>
      <dgm:spPr/>
    </dgm:pt>
  </dgm:ptLst>
  <dgm:cxnLst>
    <dgm:cxn modelId="{20A323AB-5D0C-41FC-990F-645A5CFF958B}" srcId="{2440B23B-2D9C-483E-A366-472521A48CDD}" destId="{6420E9F3-1DC9-40C9-B97F-865C14578062}" srcOrd="4" destOrd="0" parTransId="{79EDF6AE-8D05-4064-937F-F53B03E467FE}" sibTransId="{73657023-8753-4BBE-9001-3575A316B52E}"/>
    <dgm:cxn modelId="{8FD86399-E76C-4491-A388-EF13DAE65EF8}" type="presOf" srcId="{0492B972-907F-4369-B190-CA2E1BDB88A8}" destId="{B60AB375-983E-41C0-A8B2-D59C9675209F}" srcOrd="0" destOrd="0" presId="urn:microsoft.com/office/officeart/2008/layout/HexagonCluster"/>
    <dgm:cxn modelId="{16B9A7C5-AD04-4767-8791-8D6794FF3669}" type="presOf" srcId="{65F5729D-46D1-496B-B6D2-2A552624E9E2}" destId="{40655D72-4450-42AC-AF71-174A890E2E84}" srcOrd="0" destOrd="0" presId="urn:microsoft.com/office/officeart/2008/layout/HexagonCluster"/>
    <dgm:cxn modelId="{4D38FD5E-8197-4E0B-9455-6DB9B7C7B4E0}" type="presOf" srcId="{0A5B2410-89EB-4203-9728-670265AB1B0E}" destId="{EFB2ACC1-A828-4599-A758-6435F19F7EBB}" srcOrd="0" destOrd="0" presId="urn:microsoft.com/office/officeart/2008/layout/HexagonCluster"/>
    <dgm:cxn modelId="{A862B035-7911-4F59-8388-031487605125}" type="presOf" srcId="{DFB9F523-8827-4D01-9F1D-9B1767D8521B}" destId="{8FE4C478-B5E3-417E-8CFC-B357F2C987A7}" srcOrd="0" destOrd="0" presId="urn:microsoft.com/office/officeart/2008/layout/HexagonCluster"/>
    <dgm:cxn modelId="{C4224A14-2047-48F9-B596-50F8811509E0}" type="presOf" srcId="{9C93F164-2077-437B-A2DF-73B40C578C47}" destId="{7FB44C58-7C6A-456A-A98A-BE0BEE162FA8}" srcOrd="0" destOrd="0" presId="urn:microsoft.com/office/officeart/2008/layout/HexagonCluster"/>
    <dgm:cxn modelId="{FFDCD937-4375-4752-AB3D-B797A18331EF}" type="presOf" srcId="{E106382D-AC34-4175-BAC0-37199D58AA50}" destId="{CC8380EF-57CE-428F-8CFB-CD2A560DDB2A}" srcOrd="0" destOrd="0" presId="urn:microsoft.com/office/officeart/2008/layout/HexagonCluster"/>
    <dgm:cxn modelId="{AAE7DC5E-38F9-435F-92E4-BAB73304929A}" type="presOf" srcId="{420ED136-1BBC-45BE-BCA3-CA28810FF384}" destId="{F3EAFA92-1BBB-4314-8B96-ED5BDC6A233C}" srcOrd="0" destOrd="0" presId="urn:microsoft.com/office/officeart/2008/layout/HexagonCluster"/>
    <dgm:cxn modelId="{5BB57458-AA3B-4E9A-B714-2A3BF8A109CE}" type="presOf" srcId="{73657023-8753-4BBE-9001-3575A316B52E}" destId="{0495E646-CC9E-4424-BA7D-8105816CCEF5}" srcOrd="0" destOrd="0" presId="urn:microsoft.com/office/officeart/2008/layout/HexagonCluster"/>
    <dgm:cxn modelId="{B2F95246-3EF2-4E9C-9C27-70607C995AEB}" type="presOf" srcId="{2440B23B-2D9C-483E-A366-472521A48CDD}" destId="{C291EA70-5BA1-4FDB-A35C-F3FF2EFFD0F6}" srcOrd="0" destOrd="0" presId="urn:microsoft.com/office/officeart/2008/layout/HexagonCluster"/>
    <dgm:cxn modelId="{BAAD2B60-B001-4317-AD68-CFCAB0268A3D}" srcId="{2440B23B-2D9C-483E-A366-472521A48CDD}" destId="{E106382D-AC34-4175-BAC0-37199D58AA50}" srcOrd="1" destOrd="0" parTransId="{32C76E06-22E9-42D5-B23F-1B27FB13EE88}" sibTransId="{0492B972-907F-4369-B190-CA2E1BDB88A8}"/>
    <dgm:cxn modelId="{817A1CAA-12B4-4E59-81B9-19C8BD958B28}" type="presOf" srcId="{0F77ECBA-E970-4E49-A7F3-AD1DB6F79AA3}" destId="{34CD86E4-87A0-47D9-921C-2762E7AA9D23}" srcOrd="0" destOrd="0" presId="urn:microsoft.com/office/officeart/2008/layout/HexagonCluster"/>
    <dgm:cxn modelId="{F12634FC-69ED-4DFE-8FC2-E09F0B6DDA83}" srcId="{2440B23B-2D9C-483E-A366-472521A48CDD}" destId="{65F5729D-46D1-496B-B6D2-2A552624E9E2}" srcOrd="5" destOrd="0" parTransId="{FE6DA41F-5576-4966-BCD3-55EC46FD7247}" sibTransId="{145574A2-9AB1-448E-9EAB-52E78B9DC4C4}"/>
    <dgm:cxn modelId="{40DF68E7-BC01-4AEB-9262-887021F56C39}" srcId="{2440B23B-2D9C-483E-A366-472521A48CDD}" destId="{420ED136-1BBC-45BE-BCA3-CA28810FF384}" srcOrd="3" destOrd="0" parTransId="{C0BAF51B-BED7-4E33-A771-503D24768E4A}" sibTransId="{0A5B2410-89EB-4203-9728-670265AB1B0E}"/>
    <dgm:cxn modelId="{97B04267-C868-44D6-BF63-E23A2A38C3AA}" srcId="{2440B23B-2D9C-483E-A366-472521A48CDD}" destId="{DFB9F523-8827-4D01-9F1D-9B1767D8521B}" srcOrd="2" destOrd="0" parTransId="{0F799043-78DD-4D83-996E-C885D2A45FD3}" sibTransId="{C807601A-FEDC-4AF3-B950-F1BCEACEF166}"/>
    <dgm:cxn modelId="{9D10B7B5-33C9-4FD4-8338-65BD22DCFEAD}" type="presOf" srcId="{C807601A-FEDC-4AF3-B950-F1BCEACEF166}" destId="{A8DC689F-5D24-4B67-9567-D6E6D8C4BBE4}" srcOrd="0" destOrd="0" presId="urn:microsoft.com/office/officeart/2008/layout/HexagonCluster"/>
    <dgm:cxn modelId="{ADFF7CC4-9B47-4F0B-8625-0EC4585AC8C9}" type="presOf" srcId="{145574A2-9AB1-448E-9EAB-52E78B9DC4C4}" destId="{F3FFB446-483B-4604-A621-981649E84CDA}" srcOrd="0" destOrd="0" presId="urn:microsoft.com/office/officeart/2008/layout/HexagonCluster"/>
    <dgm:cxn modelId="{0CA0571C-07C8-4932-9B4F-EB362F237EE9}" srcId="{2440B23B-2D9C-483E-A366-472521A48CDD}" destId="{0F77ECBA-E970-4E49-A7F3-AD1DB6F79AA3}" srcOrd="0" destOrd="0" parTransId="{5D81D6B7-AEA9-4B60-9BF7-629C3232D5C9}" sibTransId="{9C93F164-2077-437B-A2DF-73B40C578C47}"/>
    <dgm:cxn modelId="{8FE9A9FC-5A1D-4C79-85F8-5C7D215358EE}" type="presOf" srcId="{6420E9F3-1DC9-40C9-B97F-865C14578062}" destId="{FFF001C6-6BAA-4767-BE2E-36AD25C26EF9}" srcOrd="0" destOrd="0" presId="urn:microsoft.com/office/officeart/2008/layout/HexagonCluster"/>
    <dgm:cxn modelId="{6B070180-6697-43BB-9572-F3143AF457D3}" type="presParOf" srcId="{C291EA70-5BA1-4FDB-A35C-F3FF2EFFD0F6}" destId="{391C107A-A1F9-4BF0-9186-B23AA3C849D6}" srcOrd="0" destOrd="0" presId="urn:microsoft.com/office/officeart/2008/layout/HexagonCluster"/>
    <dgm:cxn modelId="{BCB92C79-8E07-4368-BB64-CBB5A24A80BD}" type="presParOf" srcId="{391C107A-A1F9-4BF0-9186-B23AA3C849D6}" destId="{34CD86E4-87A0-47D9-921C-2762E7AA9D23}" srcOrd="0" destOrd="0" presId="urn:microsoft.com/office/officeart/2008/layout/HexagonCluster"/>
    <dgm:cxn modelId="{CA2BA951-C241-438D-9ED2-CBC535B9417E}" type="presParOf" srcId="{C291EA70-5BA1-4FDB-A35C-F3FF2EFFD0F6}" destId="{396E7E67-0D0E-4E19-8A90-EA0EB18F7C83}" srcOrd="1" destOrd="0" presId="urn:microsoft.com/office/officeart/2008/layout/HexagonCluster"/>
    <dgm:cxn modelId="{BD398A1F-994D-4B6A-B67C-48203FFC884D}" type="presParOf" srcId="{396E7E67-0D0E-4E19-8A90-EA0EB18F7C83}" destId="{88EC9A5A-B904-4867-8039-C255A0F9873E}" srcOrd="0" destOrd="0" presId="urn:microsoft.com/office/officeart/2008/layout/HexagonCluster"/>
    <dgm:cxn modelId="{07148C58-802E-4678-9D06-CA4E03C5FB55}" type="presParOf" srcId="{C291EA70-5BA1-4FDB-A35C-F3FF2EFFD0F6}" destId="{8CE1E43A-7433-4DC0-8BF2-950B643CC9B8}" srcOrd="2" destOrd="0" presId="urn:microsoft.com/office/officeart/2008/layout/HexagonCluster"/>
    <dgm:cxn modelId="{CECA225D-26DB-4397-A727-890F211E2847}" type="presParOf" srcId="{8CE1E43A-7433-4DC0-8BF2-950B643CC9B8}" destId="{7FB44C58-7C6A-456A-A98A-BE0BEE162FA8}" srcOrd="0" destOrd="0" presId="urn:microsoft.com/office/officeart/2008/layout/HexagonCluster"/>
    <dgm:cxn modelId="{BDC54D15-06FC-4530-A0C7-46E2C838DB78}" type="presParOf" srcId="{C291EA70-5BA1-4FDB-A35C-F3FF2EFFD0F6}" destId="{E4B4C9F2-AA59-4348-9D27-BCF49C0C8460}" srcOrd="3" destOrd="0" presId="urn:microsoft.com/office/officeart/2008/layout/HexagonCluster"/>
    <dgm:cxn modelId="{F304008E-A217-4338-8751-FB6C8912DD53}" type="presParOf" srcId="{E4B4C9F2-AA59-4348-9D27-BCF49C0C8460}" destId="{1D2F9F9B-41E5-4B36-B712-A8F58FE2DFE2}" srcOrd="0" destOrd="0" presId="urn:microsoft.com/office/officeart/2008/layout/HexagonCluster"/>
    <dgm:cxn modelId="{A2D028D5-CD73-4F62-BB24-C9AF302FFF47}" type="presParOf" srcId="{C291EA70-5BA1-4FDB-A35C-F3FF2EFFD0F6}" destId="{F3C20DD4-243C-4B17-913C-7AF8332B9008}" srcOrd="4" destOrd="0" presId="urn:microsoft.com/office/officeart/2008/layout/HexagonCluster"/>
    <dgm:cxn modelId="{E0C33839-BA64-446E-9858-601C5BB665F5}" type="presParOf" srcId="{F3C20DD4-243C-4B17-913C-7AF8332B9008}" destId="{CC8380EF-57CE-428F-8CFB-CD2A560DDB2A}" srcOrd="0" destOrd="0" presId="urn:microsoft.com/office/officeart/2008/layout/HexagonCluster"/>
    <dgm:cxn modelId="{A0130CED-07E2-4BB4-A619-79CA9EA94C8F}" type="presParOf" srcId="{C291EA70-5BA1-4FDB-A35C-F3FF2EFFD0F6}" destId="{2FAD47E0-F845-4A12-A7CA-9A83B4677E49}" srcOrd="5" destOrd="0" presId="urn:microsoft.com/office/officeart/2008/layout/HexagonCluster"/>
    <dgm:cxn modelId="{253BB0E2-8FEC-498F-90C6-A8EE3E505B8A}" type="presParOf" srcId="{2FAD47E0-F845-4A12-A7CA-9A83B4677E49}" destId="{AB29BB47-0869-478C-AD0F-7155865DF8E1}" srcOrd="0" destOrd="0" presId="urn:microsoft.com/office/officeart/2008/layout/HexagonCluster"/>
    <dgm:cxn modelId="{3849273D-CF32-4B9F-98F0-F6081CF409A2}" type="presParOf" srcId="{C291EA70-5BA1-4FDB-A35C-F3FF2EFFD0F6}" destId="{541A285E-FE7A-4C88-B239-0760FC01F40B}" srcOrd="6" destOrd="0" presId="urn:microsoft.com/office/officeart/2008/layout/HexagonCluster"/>
    <dgm:cxn modelId="{99FBEEDC-9E3B-42B4-922B-5652AF6E0294}" type="presParOf" srcId="{541A285E-FE7A-4C88-B239-0760FC01F40B}" destId="{B60AB375-983E-41C0-A8B2-D59C9675209F}" srcOrd="0" destOrd="0" presId="urn:microsoft.com/office/officeart/2008/layout/HexagonCluster"/>
    <dgm:cxn modelId="{91A1E8E1-5B13-4563-82A0-E9601E22F6F9}" type="presParOf" srcId="{C291EA70-5BA1-4FDB-A35C-F3FF2EFFD0F6}" destId="{7A8E515C-9029-4B24-B4F6-0F980C77CD98}" srcOrd="7" destOrd="0" presId="urn:microsoft.com/office/officeart/2008/layout/HexagonCluster"/>
    <dgm:cxn modelId="{399C90E1-FD89-442A-8C20-65682FC7F0DB}" type="presParOf" srcId="{7A8E515C-9029-4B24-B4F6-0F980C77CD98}" destId="{27DEF3A9-E08F-4611-845B-2EBDDD1EDC75}" srcOrd="0" destOrd="0" presId="urn:microsoft.com/office/officeart/2008/layout/HexagonCluster"/>
    <dgm:cxn modelId="{5B741A0C-D793-4058-8901-5F13ED459ACB}" type="presParOf" srcId="{C291EA70-5BA1-4FDB-A35C-F3FF2EFFD0F6}" destId="{AA5A03C0-B063-4FB6-9BA3-0FB881025F0F}" srcOrd="8" destOrd="0" presId="urn:microsoft.com/office/officeart/2008/layout/HexagonCluster"/>
    <dgm:cxn modelId="{6EF69A82-4207-4141-831A-BD1A7387D7BD}" type="presParOf" srcId="{AA5A03C0-B063-4FB6-9BA3-0FB881025F0F}" destId="{8FE4C478-B5E3-417E-8CFC-B357F2C987A7}" srcOrd="0" destOrd="0" presId="urn:microsoft.com/office/officeart/2008/layout/HexagonCluster"/>
    <dgm:cxn modelId="{61CAEF31-818D-4F3F-B274-FE715160F4F7}" type="presParOf" srcId="{C291EA70-5BA1-4FDB-A35C-F3FF2EFFD0F6}" destId="{C8F933B2-0A49-4E18-903A-08F16588B759}" srcOrd="9" destOrd="0" presId="urn:microsoft.com/office/officeart/2008/layout/HexagonCluster"/>
    <dgm:cxn modelId="{96AD10D6-FE90-4E6E-BFDE-B04712E9D6D2}" type="presParOf" srcId="{C8F933B2-0A49-4E18-903A-08F16588B759}" destId="{483AE55A-1C80-4A69-B050-E9B5A26BF72A}" srcOrd="0" destOrd="0" presId="urn:microsoft.com/office/officeart/2008/layout/HexagonCluster"/>
    <dgm:cxn modelId="{6A27C32C-F761-40D3-A6E7-FA50CF69E9B3}" type="presParOf" srcId="{C291EA70-5BA1-4FDB-A35C-F3FF2EFFD0F6}" destId="{0469D6C2-8A84-4732-A42A-40F661B454C3}" srcOrd="10" destOrd="0" presId="urn:microsoft.com/office/officeart/2008/layout/HexagonCluster"/>
    <dgm:cxn modelId="{A5258F23-999C-46CE-B711-3E91BC5508BD}" type="presParOf" srcId="{0469D6C2-8A84-4732-A42A-40F661B454C3}" destId="{A8DC689F-5D24-4B67-9567-D6E6D8C4BBE4}" srcOrd="0" destOrd="0" presId="urn:microsoft.com/office/officeart/2008/layout/HexagonCluster"/>
    <dgm:cxn modelId="{2D5CADB0-E6A7-4DC3-889C-80A92823A8C4}" type="presParOf" srcId="{C291EA70-5BA1-4FDB-A35C-F3FF2EFFD0F6}" destId="{C0019E11-37FB-4C00-BF13-61ADE1907B8D}" srcOrd="11" destOrd="0" presId="urn:microsoft.com/office/officeart/2008/layout/HexagonCluster"/>
    <dgm:cxn modelId="{2C7EB9E7-DAA9-4FC1-AEC9-B349AEE9D458}" type="presParOf" srcId="{C0019E11-37FB-4C00-BF13-61ADE1907B8D}" destId="{33E346AC-AD58-4321-8FA6-2DC8C6C6F702}" srcOrd="0" destOrd="0" presId="urn:microsoft.com/office/officeart/2008/layout/HexagonCluster"/>
    <dgm:cxn modelId="{1A827147-46B5-434F-B813-7473616E3350}" type="presParOf" srcId="{C291EA70-5BA1-4FDB-A35C-F3FF2EFFD0F6}" destId="{EC680493-B1BE-4007-A5D3-2699A79E6223}" srcOrd="12" destOrd="0" presId="urn:microsoft.com/office/officeart/2008/layout/HexagonCluster"/>
    <dgm:cxn modelId="{72AEFDDD-F312-486A-9C58-AB16A58DDF00}" type="presParOf" srcId="{EC680493-B1BE-4007-A5D3-2699A79E6223}" destId="{F3EAFA92-1BBB-4314-8B96-ED5BDC6A233C}" srcOrd="0" destOrd="0" presId="urn:microsoft.com/office/officeart/2008/layout/HexagonCluster"/>
    <dgm:cxn modelId="{B96BD073-7B17-4596-A299-2F1606A03E65}" type="presParOf" srcId="{C291EA70-5BA1-4FDB-A35C-F3FF2EFFD0F6}" destId="{CED45438-690F-4508-AF8D-B988CA35102E}" srcOrd="13" destOrd="0" presId="urn:microsoft.com/office/officeart/2008/layout/HexagonCluster"/>
    <dgm:cxn modelId="{545B899C-A524-483E-B69F-ADFB4BD2A59B}" type="presParOf" srcId="{CED45438-690F-4508-AF8D-B988CA35102E}" destId="{3174F0CB-0074-4B24-A803-CD12E2A75308}" srcOrd="0" destOrd="0" presId="urn:microsoft.com/office/officeart/2008/layout/HexagonCluster"/>
    <dgm:cxn modelId="{0A62CEA9-ED48-4B59-8AED-E3D14C9DDFCD}" type="presParOf" srcId="{C291EA70-5BA1-4FDB-A35C-F3FF2EFFD0F6}" destId="{B80D797F-2D44-4CD3-88AC-19067BAB3A53}" srcOrd="14" destOrd="0" presId="urn:microsoft.com/office/officeart/2008/layout/HexagonCluster"/>
    <dgm:cxn modelId="{F75FB92E-8D9F-4E5B-958B-9CEB48FBC42E}" type="presParOf" srcId="{B80D797F-2D44-4CD3-88AC-19067BAB3A53}" destId="{EFB2ACC1-A828-4599-A758-6435F19F7EBB}" srcOrd="0" destOrd="0" presId="urn:microsoft.com/office/officeart/2008/layout/HexagonCluster"/>
    <dgm:cxn modelId="{318318E9-7F0D-45B8-A957-CB3E2BDD641C}" type="presParOf" srcId="{C291EA70-5BA1-4FDB-A35C-F3FF2EFFD0F6}" destId="{2626F3EA-1565-4756-A7C4-8026384FBBC9}" srcOrd="15" destOrd="0" presId="urn:microsoft.com/office/officeart/2008/layout/HexagonCluster"/>
    <dgm:cxn modelId="{1583BF02-1330-4595-BC57-E94299735A25}" type="presParOf" srcId="{2626F3EA-1565-4756-A7C4-8026384FBBC9}" destId="{26BF25FF-DF34-4405-A001-4990A60136A6}" srcOrd="0" destOrd="0" presId="urn:microsoft.com/office/officeart/2008/layout/HexagonCluster"/>
    <dgm:cxn modelId="{6B6487EF-A27C-49B4-8A6C-808E6239338C}" type="presParOf" srcId="{C291EA70-5BA1-4FDB-A35C-F3FF2EFFD0F6}" destId="{DB3E51CC-F48F-420D-9211-70BDD2E49372}" srcOrd="16" destOrd="0" presId="urn:microsoft.com/office/officeart/2008/layout/HexagonCluster"/>
    <dgm:cxn modelId="{CDADEBB3-8419-4192-8012-4967AF19D970}" type="presParOf" srcId="{DB3E51CC-F48F-420D-9211-70BDD2E49372}" destId="{FFF001C6-6BAA-4767-BE2E-36AD25C26EF9}" srcOrd="0" destOrd="0" presId="urn:microsoft.com/office/officeart/2008/layout/HexagonCluster"/>
    <dgm:cxn modelId="{8299EBCA-959A-49CF-B773-00F38E1E3C26}" type="presParOf" srcId="{C291EA70-5BA1-4FDB-A35C-F3FF2EFFD0F6}" destId="{18C8F02C-CC50-4E43-9B4A-6E7B58DB0A28}" srcOrd="17" destOrd="0" presId="urn:microsoft.com/office/officeart/2008/layout/HexagonCluster"/>
    <dgm:cxn modelId="{30F659E1-8991-45A6-BAEA-FC8F908996F8}" type="presParOf" srcId="{18C8F02C-CC50-4E43-9B4A-6E7B58DB0A28}" destId="{E4478937-DED6-47B7-9B6D-6B77FB05635F}" srcOrd="0" destOrd="0" presId="urn:microsoft.com/office/officeart/2008/layout/HexagonCluster"/>
    <dgm:cxn modelId="{32BF6467-2A56-4EE3-9150-B406ECDF23C4}" type="presParOf" srcId="{C291EA70-5BA1-4FDB-A35C-F3FF2EFFD0F6}" destId="{D0AFFB52-0B3C-45D8-AB05-0C7D7E67D517}" srcOrd="18" destOrd="0" presId="urn:microsoft.com/office/officeart/2008/layout/HexagonCluster"/>
    <dgm:cxn modelId="{4363CE3A-7770-4A5A-896B-9A017400243E}" type="presParOf" srcId="{D0AFFB52-0B3C-45D8-AB05-0C7D7E67D517}" destId="{0495E646-CC9E-4424-BA7D-8105816CCEF5}" srcOrd="0" destOrd="0" presId="urn:microsoft.com/office/officeart/2008/layout/HexagonCluster"/>
    <dgm:cxn modelId="{AFB85E06-8786-41EE-B98D-167AE3D3D4D0}" type="presParOf" srcId="{C291EA70-5BA1-4FDB-A35C-F3FF2EFFD0F6}" destId="{B025FFEC-D14A-4C56-B3F7-EAFAD39D1B50}" srcOrd="19" destOrd="0" presId="urn:microsoft.com/office/officeart/2008/layout/HexagonCluster"/>
    <dgm:cxn modelId="{BA8DB423-B6CE-4BAE-825D-23F94F98D1FB}" type="presParOf" srcId="{B025FFEC-D14A-4C56-B3F7-EAFAD39D1B50}" destId="{B0F67357-E607-4A69-AC64-1C1855ACABAC}" srcOrd="0" destOrd="0" presId="urn:microsoft.com/office/officeart/2008/layout/HexagonCluster"/>
    <dgm:cxn modelId="{7E02E9E0-CF04-45EE-A6B5-5ED5D89E3CF4}" type="presParOf" srcId="{C291EA70-5BA1-4FDB-A35C-F3FF2EFFD0F6}" destId="{3F1389F5-F4BC-44FE-80A6-E134A64AC185}" srcOrd="20" destOrd="0" presId="urn:microsoft.com/office/officeart/2008/layout/HexagonCluster"/>
    <dgm:cxn modelId="{2AE53C18-708D-4F77-853C-5E1DDA6264CC}" type="presParOf" srcId="{3F1389F5-F4BC-44FE-80A6-E134A64AC185}" destId="{40655D72-4450-42AC-AF71-174A890E2E84}" srcOrd="0" destOrd="0" presId="urn:microsoft.com/office/officeart/2008/layout/HexagonCluster"/>
    <dgm:cxn modelId="{FB4AF956-18B0-4072-A318-B09988D548BA}" type="presParOf" srcId="{C291EA70-5BA1-4FDB-A35C-F3FF2EFFD0F6}" destId="{AA39EE2F-35D0-4FD7-B9FD-3F6D5B8CF818}" srcOrd="21" destOrd="0" presId="urn:microsoft.com/office/officeart/2008/layout/HexagonCluster"/>
    <dgm:cxn modelId="{28A02439-4A17-460F-A7B9-6D217A7B208F}" type="presParOf" srcId="{AA39EE2F-35D0-4FD7-B9FD-3F6D5B8CF818}" destId="{70598D12-ACBC-4EE0-B45C-1AC9001CF5CB}" srcOrd="0" destOrd="0" presId="urn:microsoft.com/office/officeart/2008/layout/HexagonCluster"/>
    <dgm:cxn modelId="{91EC8C60-48CF-4684-9D1F-B3052C4614F9}" type="presParOf" srcId="{C291EA70-5BA1-4FDB-A35C-F3FF2EFFD0F6}" destId="{4F2410BD-9931-46DB-A270-65B7F8AF2F27}" srcOrd="22" destOrd="0" presId="urn:microsoft.com/office/officeart/2008/layout/HexagonCluster"/>
    <dgm:cxn modelId="{E7BA3A86-BD8B-4859-B13D-7CA2E4166FA6}" type="presParOf" srcId="{4F2410BD-9931-46DB-A270-65B7F8AF2F27}" destId="{F3FFB446-483B-4604-A621-981649E84CDA}" srcOrd="0" destOrd="0" presId="urn:microsoft.com/office/officeart/2008/layout/HexagonCluster"/>
    <dgm:cxn modelId="{2E6021C2-2B6B-466E-8694-54F7F8BA18F6}" type="presParOf" srcId="{C291EA70-5BA1-4FDB-A35C-F3FF2EFFD0F6}" destId="{BC24033B-8F8B-48EC-ABBD-6B75C2CB8695}" srcOrd="23" destOrd="0" presId="urn:microsoft.com/office/officeart/2008/layout/HexagonCluster"/>
    <dgm:cxn modelId="{04F1D8ED-F006-4D28-98BB-E44EAB60C49A}" type="presParOf" srcId="{BC24033B-8F8B-48EC-ABBD-6B75C2CB8695}" destId="{56413607-0BEB-4C16-B420-96838861A1E4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72C9578-8AB0-4E49-BB7B-7945BB6C89D0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0DFFE307-A88B-474D-A0D5-F987D2FBCDD0}">
      <dgm:prSet phldrT="[Texto]" custT="1"/>
      <dgm:spPr/>
      <dgm:t>
        <a:bodyPr/>
        <a:lstStyle/>
        <a:p>
          <a:r>
            <a:rPr lang="pt-BR" sz="1400" b="1" smtClean="0">
              <a:solidFill>
                <a:schemeClr val="tx1"/>
              </a:solidFill>
            </a:rPr>
            <a:t>Fixação do homem no campo</a:t>
          </a:r>
          <a:endParaRPr lang="pt-BR" sz="1400" b="1" dirty="0">
            <a:solidFill>
              <a:schemeClr val="tx1"/>
            </a:solidFill>
          </a:endParaRPr>
        </a:p>
      </dgm:t>
    </dgm:pt>
    <dgm:pt modelId="{AA5E2D59-C473-43AA-92CE-6AB65218F0AB}" type="parTrans" cxnId="{0A75B2AC-939F-439A-BAD9-10A2375C060E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AC4DDC60-B045-4843-9894-FA98AFA4E790}" type="sibTrans" cxnId="{0A75B2AC-939F-439A-BAD9-10A2375C060E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349EEA7F-E9A9-40D6-8798-5314965447CB}">
      <dgm:prSet phldrT="[Texto]" custT="1"/>
      <dgm:spPr/>
      <dgm:t>
        <a:bodyPr/>
        <a:lstStyle/>
        <a:p>
          <a:r>
            <a:rPr lang="pt-BR" sz="1400" b="1" smtClean="0">
              <a:solidFill>
                <a:schemeClr val="tx1"/>
              </a:solidFill>
            </a:rPr>
            <a:t>Proporção de atividade complementar</a:t>
          </a:r>
          <a:endParaRPr lang="pt-BR" sz="1400" b="1" dirty="0">
            <a:solidFill>
              <a:schemeClr val="tx1"/>
            </a:solidFill>
          </a:endParaRPr>
        </a:p>
      </dgm:t>
    </dgm:pt>
    <dgm:pt modelId="{07BCD075-6723-4312-A320-042F1E72DF15}" type="parTrans" cxnId="{6C3CC2C7-0520-42EC-A1C8-DD17CF7645EF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7E7F6398-109E-4C79-BC78-9CB213FC637A}" type="sibTrans" cxnId="{6C3CC2C7-0520-42EC-A1C8-DD17CF7645EF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5CC54408-692C-44C7-808A-458F751BC158}">
      <dgm:prSet phldrT="[Texto]" custT="1"/>
      <dgm:spPr/>
      <dgm:t>
        <a:bodyPr/>
        <a:lstStyle/>
        <a:p>
          <a:r>
            <a:rPr lang="pt-BR" sz="1400" b="1" smtClean="0">
              <a:solidFill>
                <a:schemeClr val="tx1"/>
              </a:solidFill>
            </a:rPr>
            <a:t>Redução da pobreza</a:t>
          </a:r>
          <a:endParaRPr lang="pt-BR" sz="1400" b="1" dirty="0">
            <a:solidFill>
              <a:schemeClr val="tx1"/>
            </a:solidFill>
          </a:endParaRPr>
        </a:p>
      </dgm:t>
    </dgm:pt>
    <dgm:pt modelId="{9562E639-10DB-4F3E-B742-BE2BF4A8AE0F}" type="parTrans" cxnId="{417A6D2F-ED00-4471-A2B8-83853E36D2F9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B75DABED-B7F0-4219-9D8B-0A356C7E88D8}" type="sibTrans" cxnId="{417A6D2F-ED00-4471-A2B8-83853E36D2F9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A03B5BC3-9641-4FF5-8CE6-F1A892B3FFA9}">
      <dgm:prSet phldrT="[Texto]" custT="1"/>
      <dgm:spPr/>
      <dgm:t>
        <a:bodyPr/>
        <a:lstStyle/>
        <a:p>
          <a:r>
            <a:rPr lang="pt-BR" sz="1400" b="1" smtClean="0">
              <a:solidFill>
                <a:schemeClr val="tx1"/>
              </a:solidFill>
            </a:rPr>
            <a:t>Capacitação das populações</a:t>
          </a:r>
          <a:endParaRPr lang="pt-BR" sz="1400" b="1" dirty="0">
            <a:solidFill>
              <a:schemeClr val="tx1"/>
            </a:solidFill>
          </a:endParaRPr>
        </a:p>
      </dgm:t>
    </dgm:pt>
    <dgm:pt modelId="{CA7B03BA-EAB0-4798-B980-BAB6A8125042}" type="parTrans" cxnId="{CA2E0F43-93A1-4C54-92DD-6B86B04E553A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1A4D2FF6-36EE-44D7-94C0-866BD92F25BA}" type="sibTrans" cxnId="{CA2E0F43-93A1-4C54-92DD-6B86B04E553A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986D153F-A98C-413C-AF99-A15D2B4AC449}">
      <dgm:prSet phldrT="[Texto]" custT="1"/>
      <dgm:spPr/>
      <dgm:t>
        <a:bodyPr/>
        <a:lstStyle/>
        <a:p>
          <a:r>
            <a:rPr lang="pt-BR" sz="1400" b="1" smtClean="0">
              <a:solidFill>
                <a:schemeClr val="tx1"/>
              </a:solidFill>
            </a:rPr>
            <a:t>Ganhos com arrendamento</a:t>
          </a:r>
          <a:endParaRPr lang="pt-BR" sz="1400" b="1" dirty="0">
            <a:solidFill>
              <a:schemeClr val="tx1"/>
            </a:solidFill>
          </a:endParaRPr>
        </a:p>
      </dgm:t>
    </dgm:pt>
    <dgm:pt modelId="{F1901D6D-B805-4B53-86A2-E81FA12D6392}" type="parTrans" cxnId="{13A9293A-9677-487E-BD77-FB0DD1CC3FFF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2A6613EF-C9BD-4A2D-8A1F-DF5126AF6AF2}" type="sibTrans" cxnId="{13A9293A-9677-487E-BD77-FB0DD1CC3FFF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42953222-888C-43CC-B9D4-84C70F36705D}">
      <dgm:prSet phldrT="[Texto]" custT="1"/>
      <dgm:spPr/>
      <dgm:t>
        <a:bodyPr/>
        <a:lstStyle/>
        <a:p>
          <a:r>
            <a:rPr lang="pt-BR" sz="1400" b="1" smtClean="0">
              <a:solidFill>
                <a:schemeClr val="tx1"/>
              </a:solidFill>
            </a:rPr>
            <a:t>Empenho em projetos e ações sociais não obrigatórias</a:t>
          </a:r>
          <a:endParaRPr lang="pt-BR" sz="1400" b="1" dirty="0">
            <a:solidFill>
              <a:schemeClr val="tx1"/>
            </a:solidFill>
          </a:endParaRPr>
        </a:p>
      </dgm:t>
    </dgm:pt>
    <dgm:pt modelId="{2AF2EB57-46F9-43C6-AEDD-86E879AAF364}" type="parTrans" cxnId="{B7B43C6D-D936-45D7-B86B-421DD826A73B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FB2DEAEC-F82A-4E71-86D4-A2A9EFD195E7}" type="sibTrans" cxnId="{B7B43C6D-D936-45D7-B86B-421DD826A73B}">
      <dgm:prSet/>
      <dgm:spPr/>
      <dgm:t>
        <a:bodyPr/>
        <a:lstStyle/>
        <a:p>
          <a:endParaRPr lang="pt-BR" sz="1400">
            <a:solidFill>
              <a:schemeClr val="tx1"/>
            </a:solidFill>
          </a:endParaRPr>
        </a:p>
      </dgm:t>
    </dgm:pt>
    <dgm:pt modelId="{E1352171-492B-4F0A-B44B-DB805BE2A666}" type="pres">
      <dgm:prSet presAssocID="{072C9578-8AB0-4E49-BB7B-7945BB6C89D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16E6868-54B9-407E-BE64-4DC1C70B09BC}" type="pres">
      <dgm:prSet presAssocID="{0DFFE307-A88B-474D-A0D5-F987D2FBCDD0}" presName="composite" presStyleCnt="0"/>
      <dgm:spPr/>
      <dgm:t>
        <a:bodyPr/>
        <a:lstStyle/>
        <a:p>
          <a:endParaRPr lang="pt-BR"/>
        </a:p>
      </dgm:t>
    </dgm:pt>
    <dgm:pt modelId="{E75F571D-4614-41A3-9B53-662842DB0B62}" type="pres">
      <dgm:prSet presAssocID="{0DFFE307-A88B-474D-A0D5-F987D2FBCDD0}" presName="rect1" presStyleLbl="bgShp" presStyleIdx="0" presStyleCnt="6"/>
      <dgm:spPr>
        <a:blipFill dpi="0" rotWithShape="1">
          <a:blip xmlns:r="http://schemas.openxmlformats.org/officeDocument/2006/relationships" r:embed="rId1">
            <a:alphaModFix amt="60000"/>
          </a:blip>
          <a:srcRect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13BA7334-76ED-433B-835D-AA29DA783299}" type="pres">
      <dgm:prSet presAssocID="{0DFFE307-A88B-474D-A0D5-F987D2FBCDD0}" presName="rect2" presStyleLbl="trBgShp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5CC5462-82FD-46DC-AB91-2F093277B749}" type="pres">
      <dgm:prSet presAssocID="{AC4DDC60-B045-4843-9894-FA98AFA4E790}" presName="sibTrans" presStyleCnt="0"/>
      <dgm:spPr/>
      <dgm:t>
        <a:bodyPr/>
        <a:lstStyle/>
        <a:p>
          <a:endParaRPr lang="pt-BR"/>
        </a:p>
      </dgm:t>
    </dgm:pt>
    <dgm:pt modelId="{A2A12BA4-C325-4DF9-A0DD-5ACEBFE577A0}" type="pres">
      <dgm:prSet presAssocID="{986D153F-A98C-413C-AF99-A15D2B4AC449}" presName="composite" presStyleCnt="0"/>
      <dgm:spPr/>
      <dgm:t>
        <a:bodyPr/>
        <a:lstStyle/>
        <a:p>
          <a:endParaRPr lang="pt-BR"/>
        </a:p>
      </dgm:t>
    </dgm:pt>
    <dgm:pt modelId="{C2449540-51CC-41A2-B969-70D2ABECDA26}" type="pres">
      <dgm:prSet presAssocID="{986D153F-A98C-413C-AF99-A15D2B4AC449}" presName="rect1" presStyleLbl="bgShp" presStyleIdx="1" presStyleCnt="6"/>
      <dgm:spPr>
        <a:blipFill dpi="0" rotWithShape="1">
          <a:blip xmlns:r="http://schemas.openxmlformats.org/officeDocument/2006/relationships" r:embed="rId2">
            <a:alphaModFix amt="7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840F7E31-AFE5-4D58-A67C-E7383584E634}" type="pres">
      <dgm:prSet presAssocID="{986D153F-A98C-413C-AF99-A15D2B4AC449}" presName="rect2" presStyleLbl="trBgShp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0152C83-4ACA-4341-960E-24879B56C0AB}" type="pres">
      <dgm:prSet presAssocID="{2A6613EF-C9BD-4A2D-8A1F-DF5126AF6AF2}" presName="sibTrans" presStyleCnt="0"/>
      <dgm:spPr/>
      <dgm:t>
        <a:bodyPr/>
        <a:lstStyle/>
        <a:p>
          <a:endParaRPr lang="pt-BR"/>
        </a:p>
      </dgm:t>
    </dgm:pt>
    <dgm:pt modelId="{560DE324-1D9B-4D46-8A9C-B3C8DD30BF86}" type="pres">
      <dgm:prSet presAssocID="{42953222-888C-43CC-B9D4-84C70F36705D}" presName="composite" presStyleCnt="0"/>
      <dgm:spPr/>
      <dgm:t>
        <a:bodyPr/>
        <a:lstStyle/>
        <a:p>
          <a:endParaRPr lang="pt-BR"/>
        </a:p>
      </dgm:t>
    </dgm:pt>
    <dgm:pt modelId="{F3C5B06E-5292-45E7-B666-8FB1C3537968}" type="pres">
      <dgm:prSet presAssocID="{42953222-888C-43CC-B9D4-84C70F36705D}" presName="rect1" presStyleLbl="bgShp" presStyleIdx="2" presStyleCnt="6"/>
      <dgm:spPr>
        <a:blipFill dpi="0" rotWithShape="1">
          <a:blip xmlns:r="http://schemas.openxmlformats.org/officeDocument/2006/relationships" r:embed="rId4">
            <a:alphaModFix amt="60000"/>
          </a:blip>
          <a:srcRect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80FB7D64-C66D-48F7-B7DA-4578DB5D0946}" type="pres">
      <dgm:prSet presAssocID="{42953222-888C-43CC-B9D4-84C70F36705D}" presName="rect2" presStyleLbl="trBgShp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96F3D2E-0E32-4AD8-8FEA-366883D41FD1}" type="pres">
      <dgm:prSet presAssocID="{FB2DEAEC-F82A-4E71-86D4-A2A9EFD195E7}" presName="sibTrans" presStyleCnt="0"/>
      <dgm:spPr/>
      <dgm:t>
        <a:bodyPr/>
        <a:lstStyle/>
        <a:p>
          <a:endParaRPr lang="pt-BR"/>
        </a:p>
      </dgm:t>
    </dgm:pt>
    <dgm:pt modelId="{71077EB3-E10C-40A2-B65E-89381B97E586}" type="pres">
      <dgm:prSet presAssocID="{349EEA7F-E9A9-40D6-8798-5314965447CB}" presName="composite" presStyleCnt="0"/>
      <dgm:spPr/>
      <dgm:t>
        <a:bodyPr/>
        <a:lstStyle/>
        <a:p>
          <a:endParaRPr lang="pt-BR"/>
        </a:p>
      </dgm:t>
    </dgm:pt>
    <dgm:pt modelId="{D8CBC3B1-F140-4F86-B92E-040EAD4561DF}" type="pres">
      <dgm:prSet presAssocID="{349EEA7F-E9A9-40D6-8798-5314965447CB}" presName="rect1" presStyleLbl="bgShp" presStyleIdx="3" presStyleCnt="6"/>
      <dgm:spPr>
        <a:blipFill dpi="0" rotWithShape="1">
          <a:blip xmlns:r="http://schemas.openxmlformats.org/officeDocument/2006/relationships" r:embed="rId5">
            <a:alphaModFix amt="55000"/>
          </a:blip>
          <a:srcRect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6972FB25-8EA7-43F3-B281-5D66666C8D57}" type="pres">
      <dgm:prSet presAssocID="{349EEA7F-E9A9-40D6-8798-5314965447CB}" presName="rect2" presStyleLbl="trBgShp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B9B3B8B-F239-4130-8623-4A8F05C84108}" type="pres">
      <dgm:prSet presAssocID="{7E7F6398-109E-4C79-BC78-9CB213FC637A}" presName="sibTrans" presStyleCnt="0"/>
      <dgm:spPr/>
      <dgm:t>
        <a:bodyPr/>
        <a:lstStyle/>
        <a:p>
          <a:endParaRPr lang="pt-BR"/>
        </a:p>
      </dgm:t>
    </dgm:pt>
    <dgm:pt modelId="{DF8E9908-186D-43DB-8253-C5DAB6C4704B}" type="pres">
      <dgm:prSet presAssocID="{A03B5BC3-9641-4FF5-8CE6-F1A892B3FFA9}" presName="composite" presStyleCnt="0"/>
      <dgm:spPr/>
      <dgm:t>
        <a:bodyPr/>
        <a:lstStyle/>
        <a:p>
          <a:endParaRPr lang="pt-BR"/>
        </a:p>
      </dgm:t>
    </dgm:pt>
    <dgm:pt modelId="{27BE47DD-333D-491D-8B99-5F81D376B882}" type="pres">
      <dgm:prSet presAssocID="{A03B5BC3-9641-4FF5-8CE6-F1A892B3FFA9}" presName="rect1" presStyleLbl="bgShp" presStyleIdx="4" presStyleCnt="6"/>
      <dgm:spPr>
        <a:blipFill dpi="0" rotWithShape="1">
          <a:blip xmlns:r="http://schemas.openxmlformats.org/officeDocument/2006/relationships" r:embed="rId6">
            <a:alphaModFix amt="60000"/>
          </a:blip>
          <a:srcRect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2B614C11-2E8F-4D72-A604-477857AFBFFD}" type="pres">
      <dgm:prSet presAssocID="{A03B5BC3-9641-4FF5-8CE6-F1A892B3FFA9}" presName="rect2" presStyleLbl="trBgShp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B0103DB-9F35-4C2E-A88E-349A27749F43}" type="pres">
      <dgm:prSet presAssocID="{1A4D2FF6-36EE-44D7-94C0-866BD92F25BA}" presName="sibTrans" presStyleCnt="0"/>
      <dgm:spPr/>
      <dgm:t>
        <a:bodyPr/>
        <a:lstStyle/>
        <a:p>
          <a:endParaRPr lang="pt-BR"/>
        </a:p>
      </dgm:t>
    </dgm:pt>
    <dgm:pt modelId="{71F9E466-C760-4918-A814-10BF5DF601A2}" type="pres">
      <dgm:prSet presAssocID="{5CC54408-692C-44C7-808A-458F751BC158}" presName="composite" presStyleCnt="0"/>
      <dgm:spPr/>
      <dgm:t>
        <a:bodyPr/>
        <a:lstStyle/>
        <a:p>
          <a:endParaRPr lang="pt-BR"/>
        </a:p>
      </dgm:t>
    </dgm:pt>
    <dgm:pt modelId="{A1E7046F-71F6-4E80-B9A7-98EE5CBA1F75}" type="pres">
      <dgm:prSet presAssocID="{5CC54408-692C-44C7-808A-458F751BC158}" presName="rect1" presStyleLbl="bgShp" presStyleIdx="5" presStyleCnt="6"/>
      <dgm:spPr>
        <a:blipFill dpi="0" rotWithShape="1">
          <a:blip xmlns:r="http://schemas.openxmlformats.org/officeDocument/2006/relationships" r:embed="rId7">
            <a:alphaModFix amt="60000"/>
          </a:blip>
          <a:srcRect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B0552934-5FC7-4304-8218-4369897776ED}" type="pres">
      <dgm:prSet presAssocID="{5CC54408-692C-44C7-808A-458F751BC158}" presName="rect2" presStyleLbl="trBgShp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AF7D743-6499-4E71-BE44-7975E188E25E}" type="presOf" srcId="{072C9578-8AB0-4E49-BB7B-7945BB6C89D0}" destId="{E1352171-492B-4F0A-B44B-DB805BE2A666}" srcOrd="0" destOrd="0" presId="urn:microsoft.com/office/officeart/2008/layout/BendingPictureSemiTransparentText"/>
    <dgm:cxn modelId="{6C3CC2C7-0520-42EC-A1C8-DD17CF7645EF}" srcId="{072C9578-8AB0-4E49-BB7B-7945BB6C89D0}" destId="{349EEA7F-E9A9-40D6-8798-5314965447CB}" srcOrd="3" destOrd="0" parTransId="{07BCD075-6723-4312-A320-042F1E72DF15}" sibTransId="{7E7F6398-109E-4C79-BC78-9CB213FC637A}"/>
    <dgm:cxn modelId="{95687B7D-4D6E-4494-AEF7-A21DD78C4CD7}" type="presOf" srcId="{986D153F-A98C-413C-AF99-A15D2B4AC449}" destId="{840F7E31-AFE5-4D58-A67C-E7383584E634}" srcOrd="0" destOrd="0" presId="urn:microsoft.com/office/officeart/2008/layout/BendingPictureSemiTransparentText"/>
    <dgm:cxn modelId="{417A6D2F-ED00-4471-A2B8-83853E36D2F9}" srcId="{072C9578-8AB0-4E49-BB7B-7945BB6C89D0}" destId="{5CC54408-692C-44C7-808A-458F751BC158}" srcOrd="5" destOrd="0" parTransId="{9562E639-10DB-4F3E-B742-BE2BF4A8AE0F}" sibTransId="{B75DABED-B7F0-4219-9D8B-0A356C7E88D8}"/>
    <dgm:cxn modelId="{B7B43C6D-D936-45D7-B86B-421DD826A73B}" srcId="{072C9578-8AB0-4E49-BB7B-7945BB6C89D0}" destId="{42953222-888C-43CC-B9D4-84C70F36705D}" srcOrd="2" destOrd="0" parTransId="{2AF2EB57-46F9-43C6-AEDD-86E879AAF364}" sibTransId="{FB2DEAEC-F82A-4E71-86D4-A2A9EFD195E7}"/>
    <dgm:cxn modelId="{31DA1B9C-F5B5-47BE-81E1-CBB00A21643E}" type="presOf" srcId="{5CC54408-692C-44C7-808A-458F751BC158}" destId="{B0552934-5FC7-4304-8218-4369897776ED}" srcOrd="0" destOrd="0" presId="urn:microsoft.com/office/officeart/2008/layout/BendingPictureSemiTransparentText"/>
    <dgm:cxn modelId="{808BE631-1114-408B-8227-2EB918DCAA77}" type="presOf" srcId="{42953222-888C-43CC-B9D4-84C70F36705D}" destId="{80FB7D64-C66D-48F7-B7DA-4578DB5D0946}" srcOrd="0" destOrd="0" presId="urn:microsoft.com/office/officeart/2008/layout/BendingPictureSemiTransparentText"/>
    <dgm:cxn modelId="{CA2E0F43-93A1-4C54-92DD-6B86B04E553A}" srcId="{072C9578-8AB0-4E49-BB7B-7945BB6C89D0}" destId="{A03B5BC3-9641-4FF5-8CE6-F1A892B3FFA9}" srcOrd="4" destOrd="0" parTransId="{CA7B03BA-EAB0-4798-B980-BAB6A8125042}" sibTransId="{1A4D2FF6-36EE-44D7-94C0-866BD92F25BA}"/>
    <dgm:cxn modelId="{25C7CD16-3573-4B8A-93CB-AE0C8DAA9AF1}" type="presOf" srcId="{349EEA7F-E9A9-40D6-8798-5314965447CB}" destId="{6972FB25-8EA7-43F3-B281-5D66666C8D57}" srcOrd="0" destOrd="0" presId="urn:microsoft.com/office/officeart/2008/layout/BendingPictureSemiTransparentText"/>
    <dgm:cxn modelId="{13A9293A-9677-487E-BD77-FB0DD1CC3FFF}" srcId="{072C9578-8AB0-4E49-BB7B-7945BB6C89D0}" destId="{986D153F-A98C-413C-AF99-A15D2B4AC449}" srcOrd="1" destOrd="0" parTransId="{F1901D6D-B805-4B53-86A2-E81FA12D6392}" sibTransId="{2A6613EF-C9BD-4A2D-8A1F-DF5126AF6AF2}"/>
    <dgm:cxn modelId="{0A75B2AC-939F-439A-BAD9-10A2375C060E}" srcId="{072C9578-8AB0-4E49-BB7B-7945BB6C89D0}" destId="{0DFFE307-A88B-474D-A0D5-F987D2FBCDD0}" srcOrd="0" destOrd="0" parTransId="{AA5E2D59-C473-43AA-92CE-6AB65218F0AB}" sibTransId="{AC4DDC60-B045-4843-9894-FA98AFA4E790}"/>
    <dgm:cxn modelId="{3ED99227-2185-4DB4-814A-46E911F97CF6}" type="presOf" srcId="{0DFFE307-A88B-474D-A0D5-F987D2FBCDD0}" destId="{13BA7334-76ED-433B-835D-AA29DA783299}" srcOrd="0" destOrd="0" presId="urn:microsoft.com/office/officeart/2008/layout/BendingPictureSemiTransparentText"/>
    <dgm:cxn modelId="{93C73F9C-5BC5-4E1C-BE72-033317DEBF60}" type="presOf" srcId="{A03B5BC3-9641-4FF5-8CE6-F1A892B3FFA9}" destId="{2B614C11-2E8F-4D72-A604-477857AFBFFD}" srcOrd="0" destOrd="0" presId="urn:microsoft.com/office/officeart/2008/layout/BendingPictureSemiTransparentText"/>
    <dgm:cxn modelId="{1A7E79F0-C0DF-45F4-99C2-F4ABC65DC7C1}" type="presParOf" srcId="{E1352171-492B-4F0A-B44B-DB805BE2A666}" destId="{216E6868-54B9-407E-BE64-4DC1C70B09BC}" srcOrd="0" destOrd="0" presId="urn:microsoft.com/office/officeart/2008/layout/BendingPictureSemiTransparentText"/>
    <dgm:cxn modelId="{3DE52DCD-C0E8-4F59-916B-1418AD5D7F7A}" type="presParOf" srcId="{216E6868-54B9-407E-BE64-4DC1C70B09BC}" destId="{E75F571D-4614-41A3-9B53-662842DB0B62}" srcOrd="0" destOrd="0" presId="urn:microsoft.com/office/officeart/2008/layout/BendingPictureSemiTransparentText"/>
    <dgm:cxn modelId="{00273F69-B77D-4B82-9282-1F2358A16CE3}" type="presParOf" srcId="{216E6868-54B9-407E-BE64-4DC1C70B09BC}" destId="{13BA7334-76ED-433B-835D-AA29DA783299}" srcOrd="1" destOrd="0" presId="urn:microsoft.com/office/officeart/2008/layout/BendingPictureSemiTransparentText"/>
    <dgm:cxn modelId="{06D3ECB9-3FC9-4B86-BF4D-50573153708E}" type="presParOf" srcId="{E1352171-492B-4F0A-B44B-DB805BE2A666}" destId="{75CC5462-82FD-46DC-AB91-2F093277B749}" srcOrd="1" destOrd="0" presId="urn:microsoft.com/office/officeart/2008/layout/BendingPictureSemiTransparentText"/>
    <dgm:cxn modelId="{6FE97928-D39B-490B-AE2F-C20A67B39BBA}" type="presParOf" srcId="{E1352171-492B-4F0A-B44B-DB805BE2A666}" destId="{A2A12BA4-C325-4DF9-A0DD-5ACEBFE577A0}" srcOrd="2" destOrd="0" presId="urn:microsoft.com/office/officeart/2008/layout/BendingPictureSemiTransparentText"/>
    <dgm:cxn modelId="{0C87677D-B7AD-470F-8DF6-00559A35CE0C}" type="presParOf" srcId="{A2A12BA4-C325-4DF9-A0DD-5ACEBFE577A0}" destId="{C2449540-51CC-41A2-B969-70D2ABECDA26}" srcOrd="0" destOrd="0" presId="urn:microsoft.com/office/officeart/2008/layout/BendingPictureSemiTransparentText"/>
    <dgm:cxn modelId="{B690FACF-8C22-4FC8-8A9E-0DFE2E804613}" type="presParOf" srcId="{A2A12BA4-C325-4DF9-A0DD-5ACEBFE577A0}" destId="{840F7E31-AFE5-4D58-A67C-E7383584E634}" srcOrd="1" destOrd="0" presId="urn:microsoft.com/office/officeart/2008/layout/BendingPictureSemiTransparentText"/>
    <dgm:cxn modelId="{FAC5576B-1589-46DC-8B84-55ADB32844CB}" type="presParOf" srcId="{E1352171-492B-4F0A-B44B-DB805BE2A666}" destId="{00152C83-4ACA-4341-960E-24879B56C0AB}" srcOrd="3" destOrd="0" presId="urn:microsoft.com/office/officeart/2008/layout/BendingPictureSemiTransparentText"/>
    <dgm:cxn modelId="{860FBD62-BFF1-43E1-B7A3-22983749AC7A}" type="presParOf" srcId="{E1352171-492B-4F0A-B44B-DB805BE2A666}" destId="{560DE324-1D9B-4D46-8A9C-B3C8DD30BF86}" srcOrd="4" destOrd="0" presId="urn:microsoft.com/office/officeart/2008/layout/BendingPictureSemiTransparentText"/>
    <dgm:cxn modelId="{9F202FA8-1B28-4101-92C4-7A2494B7CD50}" type="presParOf" srcId="{560DE324-1D9B-4D46-8A9C-B3C8DD30BF86}" destId="{F3C5B06E-5292-45E7-B666-8FB1C3537968}" srcOrd="0" destOrd="0" presId="urn:microsoft.com/office/officeart/2008/layout/BendingPictureSemiTransparentText"/>
    <dgm:cxn modelId="{53C46785-BCB5-480B-8E67-8D155550ECF1}" type="presParOf" srcId="{560DE324-1D9B-4D46-8A9C-B3C8DD30BF86}" destId="{80FB7D64-C66D-48F7-B7DA-4578DB5D0946}" srcOrd="1" destOrd="0" presId="urn:microsoft.com/office/officeart/2008/layout/BendingPictureSemiTransparentText"/>
    <dgm:cxn modelId="{A057F377-E5EF-4476-90C5-468A255BAC75}" type="presParOf" srcId="{E1352171-492B-4F0A-B44B-DB805BE2A666}" destId="{996F3D2E-0E32-4AD8-8FEA-366883D41FD1}" srcOrd="5" destOrd="0" presId="urn:microsoft.com/office/officeart/2008/layout/BendingPictureSemiTransparentText"/>
    <dgm:cxn modelId="{89D34E86-CE89-40EC-BCE5-93448F90F8E9}" type="presParOf" srcId="{E1352171-492B-4F0A-B44B-DB805BE2A666}" destId="{71077EB3-E10C-40A2-B65E-89381B97E586}" srcOrd="6" destOrd="0" presId="urn:microsoft.com/office/officeart/2008/layout/BendingPictureSemiTransparentText"/>
    <dgm:cxn modelId="{59599010-F70D-412D-9D66-69DC10334887}" type="presParOf" srcId="{71077EB3-E10C-40A2-B65E-89381B97E586}" destId="{D8CBC3B1-F140-4F86-B92E-040EAD4561DF}" srcOrd="0" destOrd="0" presId="urn:microsoft.com/office/officeart/2008/layout/BendingPictureSemiTransparentText"/>
    <dgm:cxn modelId="{174DFBC0-6645-4F62-8A2C-D89CE7FF9DE6}" type="presParOf" srcId="{71077EB3-E10C-40A2-B65E-89381B97E586}" destId="{6972FB25-8EA7-43F3-B281-5D66666C8D57}" srcOrd="1" destOrd="0" presId="urn:microsoft.com/office/officeart/2008/layout/BendingPictureSemiTransparentText"/>
    <dgm:cxn modelId="{33325734-BCE6-4303-90A0-4CD1D609B1F0}" type="presParOf" srcId="{E1352171-492B-4F0A-B44B-DB805BE2A666}" destId="{2B9B3B8B-F239-4130-8623-4A8F05C84108}" srcOrd="7" destOrd="0" presId="urn:microsoft.com/office/officeart/2008/layout/BendingPictureSemiTransparentText"/>
    <dgm:cxn modelId="{ED36D4B6-0918-4CD1-870E-4FB75A860A6B}" type="presParOf" srcId="{E1352171-492B-4F0A-B44B-DB805BE2A666}" destId="{DF8E9908-186D-43DB-8253-C5DAB6C4704B}" srcOrd="8" destOrd="0" presId="urn:microsoft.com/office/officeart/2008/layout/BendingPictureSemiTransparentText"/>
    <dgm:cxn modelId="{3476E3A4-D956-4D80-8FBA-7790E6F373E4}" type="presParOf" srcId="{DF8E9908-186D-43DB-8253-C5DAB6C4704B}" destId="{27BE47DD-333D-491D-8B99-5F81D376B882}" srcOrd="0" destOrd="0" presId="urn:microsoft.com/office/officeart/2008/layout/BendingPictureSemiTransparentText"/>
    <dgm:cxn modelId="{3B03FC1D-1BCC-4619-AF4C-FBAB1A9BFBA1}" type="presParOf" srcId="{DF8E9908-186D-43DB-8253-C5DAB6C4704B}" destId="{2B614C11-2E8F-4D72-A604-477857AFBFFD}" srcOrd="1" destOrd="0" presId="urn:microsoft.com/office/officeart/2008/layout/BendingPictureSemiTransparentText"/>
    <dgm:cxn modelId="{345172C9-C077-4179-9089-13D2397C08D5}" type="presParOf" srcId="{E1352171-492B-4F0A-B44B-DB805BE2A666}" destId="{CB0103DB-9F35-4C2E-A88E-349A27749F43}" srcOrd="9" destOrd="0" presId="urn:microsoft.com/office/officeart/2008/layout/BendingPictureSemiTransparentText"/>
    <dgm:cxn modelId="{6DC8F69B-1E73-4835-B902-5FD742F3AA16}" type="presParOf" srcId="{E1352171-492B-4F0A-B44B-DB805BE2A666}" destId="{71F9E466-C760-4918-A814-10BF5DF601A2}" srcOrd="10" destOrd="0" presId="urn:microsoft.com/office/officeart/2008/layout/BendingPictureSemiTransparentText"/>
    <dgm:cxn modelId="{4C34B54F-1DC2-4A3D-B2D7-3C9979F23BFC}" type="presParOf" srcId="{71F9E466-C760-4918-A814-10BF5DF601A2}" destId="{A1E7046F-71F6-4E80-B9A7-98EE5CBA1F75}" srcOrd="0" destOrd="0" presId="urn:microsoft.com/office/officeart/2008/layout/BendingPictureSemiTransparentText"/>
    <dgm:cxn modelId="{5FFBB0CA-F8FD-46B9-90AF-D480E89E59C3}" type="presParOf" srcId="{71F9E466-C760-4918-A814-10BF5DF601A2}" destId="{B0552934-5FC7-4304-8218-4369897776ED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5C09E9-27D4-4BB7-B237-43811B7F998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A2031A63-B6E9-4063-8929-279B061546D9}">
      <dgm:prSet phldrT="[Texto]" custT="1"/>
      <dgm:spPr/>
      <dgm:t>
        <a:bodyPr/>
        <a:lstStyle/>
        <a:p>
          <a:pPr algn="ctr"/>
          <a:r>
            <a:rPr lang="pt-BR" sz="1600" b="1" dirty="0" smtClean="0"/>
            <a:t>Considerando</a:t>
          </a:r>
          <a:endParaRPr lang="pt-BR" sz="1600" b="1" dirty="0"/>
        </a:p>
      </dgm:t>
    </dgm:pt>
    <dgm:pt modelId="{A36F1114-42C2-4453-A32B-42538BD0DEEE}" type="parTrans" cxnId="{D5527F6C-E854-4185-BEFC-D419F5EAA2CC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551A7CA4-CCD8-428E-B81E-0DDCFFEB2636}" type="sibTrans" cxnId="{D5527F6C-E854-4185-BEFC-D419F5EAA2CC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DA0482AE-CB62-4F4B-9277-11E0A0E9C8DF}">
      <dgm:prSet phldrT="[Texto]" custT="1"/>
      <dgm:spPr/>
      <dgm:t>
        <a:bodyPr/>
        <a:lstStyle/>
        <a:p>
          <a:pPr algn="ctr"/>
          <a:r>
            <a:rPr lang="pt-BR" sz="1600" dirty="0" smtClean="0"/>
            <a:t>Complementar à fonte Hidrelétrica</a:t>
          </a:r>
          <a:endParaRPr lang="pt-BR" sz="1600" dirty="0"/>
        </a:p>
      </dgm:t>
    </dgm:pt>
    <dgm:pt modelId="{C35E9B0E-B2F4-4E1E-8C45-F8A923841F83}" type="parTrans" cxnId="{61585FD9-8B14-4248-BFB6-E4B9013F5002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17A9A7B8-1241-4225-9112-45FDC664C46E}" type="sibTrans" cxnId="{61585FD9-8B14-4248-BFB6-E4B9013F5002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CEEB6FAD-9368-48B6-BBE4-B55B15CC45CB}">
      <dgm:prSet phldrT="[Texto]" custT="1"/>
      <dgm:spPr/>
      <dgm:t>
        <a:bodyPr/>
        <a:lstStyle/>
        <a:p>
          <a:pPr algn="ctr"/>
          <a:r>
            <a:rPr lang="pt-BR" sz="1600" dirty="0" smtClean="0"/>
            <a:t>Não emissora de gases de efeito estufa</a:t>
          </a:r>
          <a:endParaRPr lang="pt-BR" sz="1600" dirty="0"/>
        </a:p>
      </dgm:t>
    </dgm:pt>
    <dgm:pt modelId="{B2C44D16-91D2-4737-911E-45A9F21E29D9}" type="parTrans" cxnId="{DAE8AD73-AD61-458A-9535-FDE7860028EA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86DB9A4B-3CCD-48E2-8D0C-26920EB81AA5}" type="sibTrans" cxnId="{DAE8AD73-AD61-458A-9535-FDE7860028EA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85DAF5B9-4355-4F11-8CF2-0D63F0C061C7}">
      <dgm:prSet phldrT="[Texto]" custT="1"/>
      <dgm:spPr/>
      <dgm:t>
        <a:bodyPr/>
        <a:lstStyle/>
        <a:p>
          <a:pPr algn="ctr"/>
          <a:r>
            <a:rPr lang="pt-BR" sz="1600" dirty="0" smtClean="0"/>
            <a:t>Disponível com qualidade e potencial no Brasil</a:t>
          </a:r>
          <a:endParaRPr lang="pt-BR" sz="1600" dirty="0"/>
        </a:p>
      </dgm:t>
    </dgm:pt>
    <dgm:pt modelId="{1C5F1E7E-AE79-4711-AA13-2FB138963FD9}" type="parTrans" cxnId="{E80BBD92-14FA-4981-B414-65A49D9102F8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05207114-E0C0-4742-AB32-77F9B4287DAC}" type="sibTrans" cxnId="{E80BBD92-14FA-4981-B414-65A49D9102F8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2A84FA3A-D7E4-4BF5-BE09-7166C93787E9}">
      <dgm:prSet phldrT="[Texto]" custT="1"/>
      <dgm:spPr/>
      <dgm:t>
        <a:bodyPr/>
        <a:lstStyle/>
        <a:p>
          <a:pPr algn="ctr"/>
          <a:r>
            <a:rPr lang="pt-BR" sz="1600" dirty="0" smtClean="0"/>
            <a:t>Forte geração de empregos e incentivo à P&amp;D;</a:t>
          </a:r>
          <a:endParaRPr lang="pt-BR" sz="1600" dirty="0"/>
        </a:p>
      </dgm:t>
    </dgm:pt>
    <dgm:pt modelId="{CABDEB23-21B6-4111-B846-7F8E7A944CD5}" type="parTrans" cxnId="{4BBD3FCC-562D-4ACA-9EBB-2F09BCD917E9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C084E573-F554-4AE5-AFBF-C81B2FE43A6F}" type="sibTrans" cxnId="{4BBD3FCC-562D-4ACA-9EBB-2F09BCD917E9}">
      <dgm:prSet/>
      <dgm:spPr/>
      <dgm:t>
        <a:bodyPr/>
        <a:lstStyle/>
        <a:p>
          <a:pPr algn="ctr"/>
          <a:endParaRPr lang="pt-BR">
            <a:solidFill>
              <a:schemeClr val="tx1"/>
            </a:solidFill>
          </a:endParaRPr>
        </a:p>
      </dgm:t>
    </dgm:pt>
    <dgm:pt modelId="{B6A369BA-B99F-41AC-8F02-0816712E3D74}">
      <dgm:prSet phldrT="[Texto]" custT="1"/>
      <dgm:spPr/>
      <dgm:t>
        <a:bodyPr/>
        <a:lstStyle/>
        <a:p>
          <a:pPr algn="ctr"/>
          <a:r>
            <a:rPr lang="pt-BR" sz="1600" dirty="0" smtClean="0"/>
            <a:t>Rápida Implementação</a:t>
          </a:r>
        </a:p>
        <a:p>
          <a:pPr algn="ctr"/>
          <a:r>
            <a:rPr lang="pt-BR" sz="1600" dirty="0" smtClean="0"/>
            <a:t>(2 anos em média)</a:t>
          </a:r>
          <a:endParaRPr lang="pt-BR" sz="1600" dirty="0"/>
        </a:p>
      </dgm:t>
    </dgm:pt>
    <dgm:pt modelId="{6463C524-E5CE-4D68-950F-446FB6E71DE5}" type="parTrans" cxnId="{8A71911C-3A40-450A-BF20-8785772BB540}">
      <dgm:prSet/>
      <dgm:spPr/>
      <dgm:t>
        <a:bodyPr/>
        <a:lstStyle/>
        <a:p>
          <a:pPr algn="ctr"/>
          <a:endParaRPr lang="pt-BR"/>
        </a:p>
      </dgm:t>
    </dgm:pt>
    <dgm:pt modelId="{2F9680DA-AC85-43A7-964E-AAADB8C3C42C}" type="sibTrans" cxnId="{8A71911C-3A40-450A-BF20-8785772BB540}">
      <dgm:prSet/>
      <dgm:spPr/>
      <dgm:t>
        <a:bodyPr/>
        <a:lstStyle/>
        <a:p>
          <a:pPr algn="ctr"/>
          <a:endParaRPr lang="pt-BR"/>
        </a:p>
      </dgm:t>
    </dgm:pt>
    <dgm:pt modelId="{9A2FF66F-DDFA-41A1-844E-AEC6A1895C68}" type="pres">
      <dgm:prSet presAssocID="{DD5C09E9-27D4-4BB7-B237-43811B7F998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C33F414F-C98E-42F8-BA85-A2086E747160}" type="pres">
      <dgm:prSet presAssocID="{A2031A63-B6E9-4063-8929-279B061546D9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pt-BR"/>
        </a:p>
      </dgm:t>
    </dgm:pt>
    <dgm:pt modelId="{767F8686-5E14-4FD8-9B88-038F30CE10C0}" type="pres">
      <dgm:prSet presAssocID="{A2031A63-B6E9-4063-8929-279B061546D9}" presName="rootComposite" presStyleCnt="0">
        <dgm:presLayoutVars/>
      </dgm:prSet>
      <dgm:spPr/>
      <dgm:t>
        <a:bodyPr/>
        <a:lstStyle/>
        <a:p>
          <a:endParaRPr lang="pt-BR"/>
        </a:p>
      </dgm:t>
    </dgm:pt>
    <dgm:pt modelId="{0BD8B3E4-AC66-49D2-B65F-52A87FA5AE10}" type="pres">
      <dgm:prSet presAssocID="{A2031A63-B6E9-4063-8929-279B061546D9}" presName="rootText" presStyleLbl="node0" presStyleIdx="0" presStyleCnt="1" custScaleY="66486">
        <dgm:presLayoutVars>
          <dgm:chMax/>
          <dgm:chPref val="4"/>
        </dgm:presLayoutVars>
      </dgm:prSet>
      <dgm:spPr/>
      <dgm:t>
        <a:bodyPr/>
        <a:lstStyle/>
        <a:p>
          <a:endParaRPr lang="pt-BR"/>
        </a:p>
      </dgm:t>
    </dgm:pt>
    <dgm:pt modelId="{2F5BD415-36CE-4400-93D3-EAD09DD57650}" type="pres">
      <dgm:prSet presAssocID="{A2031A63-B6E9-4063-8929-279B061546D9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8B982EF6-324A-4689-8192-C2CCC06E05CF}" type="pres">
      <dgm:prSet presAssocID="{DA0482AE-CB62-4F4B-9277-11E0A0E9C8DF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A7F64DBD-32CF-41C4-BF4A-5CFD6BF7CC54}" type="pres">
      <dgm:prSet presAssocID="{DA0482AE-CB62-4F4B-9277-11E0A0E9C8DF}" presName="Image" presStyleLbl="nod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7A02961C-FDD3-4EDC-8B50-8902BE35EF79}" type="pres">
      <dgm:prSet presAssocID="{DA0482AE-CB62-4F4B-9277-11E0A0E9C8DF}" presName="childText" presStyleLbl="l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02EA11E-C242-4809-B782-9C5144160EF8}" type="pres">
      <dgm:prSet presAssocID="{CEEB6FAD-9368-48B6-BBE4-B55B15CC45CB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3D2C8DA0-441D-4F62-A1A5-BA53EB985025}" type="pres">
      <dgm:prSet presAssocID="{CEEB6FAD-9368-48B6-BBE4-B55B15CC45CB}" presName="Image" presStyleLbl="nod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010BDE44-3143-4B0B-8198-263CCF789D62}" type="pres">
      <dgm:prSet presAssocID="{CEEB6FAD-9368-48B6-BBE4-B55B15CC45CB}" presName="childText" presStyleLbl="l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BF76444-1D56-4FEC-ACF8-BCD6E3DED19B}" type="pres">
      <dgm:prSet presAssocID="{85DAF5B9-4355-4F11-8CF2-0D63F0C061C7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52FD7F5B-8D69-43CF-8863-8FC2F811B2C8}" type="pres">
      <dgm:prSet presAssocID="{85DAF5B9-4355-4F11-8CF2-0D63F0C061C7}" presName="Image" presStyleLbl="nod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4764FF08-3491-4B43-A675-1C5C59170E92}" type="pres">
      <dgm:prSet presAssocID="{85DAF5B9-4355-4F11-8CF2-0D63F0C061C7}" presName="childText" presStyleLbl="l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04DAB6-EFF1-462E-95C1-D0845EC0A3B9}" type="pres">
      <dgm:prSet presAssocID="{2A84FA3A-D7E4-4BF5-BE09-7166C93787E9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F2A548C2-31E3-4E89-8567-B5F312EB8578}" type="pres">
      <dgm:prSet presAssocID="{2A84FA3A-D7E4-4BF5-BE09-7166C93787E9}" presName="Image" presStyleLbl="nod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57B2F762-0DB1-4775-97B1-C924F7534996}" type="pres">
      <dgm:prSet presAssocID="{2A84FA3A-D7E4-4BF5-BE09-7166C93787E9}" presName="childText" presStyleLbl="l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3166863-6058-466F-B19E-8B186D976E57}" type="pres">
      <dgm:prSet presAssocID="{B6A369BA-B99F-41AC-8F02-0816712E3D74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322AEF1E-9013-4E93-A211-3D3C7CE8EB65}" type="pres">
      <dgm:prSet presAssocID="{B6A369BA-B99F-41AC-8F02-0816712E3D74}" presName="Image" presStyleLbl="nod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28C57ED9-71A6-44B6-8728-37661B4B0D9A}" type="pres">
      <dgm:prSet presAssocID="{B6A369BA-B99F-41AC-8F02-0816712E3D74}" presName="childText" presStyleLbl="l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64F882E-0BAD-4772-BC8C-A51640C20724}" type="presOf" srcId="{B6A369BA-B99F-41AC-8F02-0816712E3D74}" destId="{28C57ED9-71A6-44B6-8728-37661B4B0D9A}" srcOrd="0" destOrd="0" presId="urn:microsoft.com/office/officeart/2008/layout/PictureAccentList"/>
    <dgm:cxn modelId="{D5527F6C-E854-4185-BEFC-D419F5EAA2CC}" srcId="{DD5C09E9-27D4-4BB7-B237-43811B7F998B}" destId="{A2031A63-B6E9-4063-8929-279B061546D9}" srcOrd="0" destOrd="0" parTransId="{A36F1114-42C2-4453-A32B-42538BD0DEEE}" sibTransId="{551A7CA4-CCD8-428E-B81E-0DDCFFEB2636}"/>
    <dgm:cxn modelId="{3E82792A-C4EF-425C-B68B-6C500A026E4D}" type="presOf" srcId="{A2031A63-B6E9-4063-8929-279B061546D9}" destId="{0BD8B3E4-AC66-49D2-B65F-52A87FA5AE10}" srcOrd="0" destOrd="0" presId="urn:microsoft.com/office/officeart/2008/layout/PictureAccentList"/>
    <dgm:cxn modelId="{5FC1F374-70B8-433A-92DD-9DEAC1FBF14A}" type="presOf" srcId="{DA0482AE-CB62-4F4B-9277-11E0A0E9C8DF}" destId="{7A02961C-FDD3-4EDC-8B50-8902BE35EF79}" srcOrd="0" destOrd="0" presId="urn:microsoft.com/office/officeart/2008/layout/PictureAccentList"/>
    <dgm:cxn modelId="{61585FD9-8B14-4248-BFB6-E4B9013F5002}" srcId="{A2031A63-B6E9-4063-8929-279B061546D9}" destId="{DA0482AE-CB62-4F4B-9277-11E0A0E9C8DF}" srcOrd="0" destOrd="0" parTransId="{C35E9B0E-B2F4-4E1E-8C45-F8A923841F83}" sibTransId="{17A9A7B8-1241-4225-9112-45FDC664C46E}"/>
    <dgm:cxn modelId="{EDBC2A00-F5B0-4B19-97B1-5EAFAC1F144C}" type="presOf" srcId="{DD5C09E9-27D4-4BB7-B237-43811B7F998B}" destId="{9A2FF66F-DDFA-41A1-844E-AEC6A1895C68}" srcOrd="0" destOrd="0" presId="urn:microsoft.com/office/officeart/2008/layout/PictureAccentList"/>
    <dgm:cxn modelId="{E80BBD92-14FA-4981-B414-65A49D9102F8}" srcId="{A2031A63-B6E9-4063-8929-279B061546D9}" destId="{85DAF5B9-4355-4F11-8CF2-0D63F0C061C7}" srcOrd="2" destOrd="0" parTransId="{1C5F1E7E-AE79-4711-AA13-2FB138963FD9}" sibTransId="{05207114-E0C0-4742-AB32-77F9B4287DAC}"/>
    <dgm:cxn modelId="{4BBD3FCC-562D-4ACA-9EBB-2F09BCD917E9}" srcId="{A2031A63-B6E9-4063-8929-279B061546D9}" destId="{2A84FA3A-D7E4-4BF5-BE09-7166C93787E9}" srcOrd="3" destOrd="0" parTransId="{CABDEB23-21B6-4111-B846-7F8E7A944CD5}" sibTransId="{C084E573-F554-4AE5-AFBF-C81B2FE43A6F}"/>
    <dgm:cxn modelId="{70071E7D-8DD6-4798-A6EF-D2CABC26C495}" type="presOf" srcId="{2A84FA3A-D7E4-4BF5-BE09-7166C93787E9}" destId="{57B2F762-0DB1-4775-97B1-C924F7534996}" srcOrd="0" destOrd="0" presId="urn:microsoft.com/office/officeart/2008/layout/PictureAccentList"/>
    <dgm:cxn modelId="{8A71911C-3A40-450A-BF20-8785772BB540}" srcId="{A2031A63-B6E9-4063-8929-279B061546D9}" destId="{B6A369BA-B99F-41AC-8F02-0816712E3D74}" srcOrd="4" destOrd="0" parTransId="{6463C524-E5CE-4D68-950F-446FB6E71DE5}" sibTransId="{2F9680DA-AC85-43A7-964E-AAADB8C3C42C}"/>
    <dgm:cxn modelId="{107F001B-AE33-4F4A-BF55-41582A6511CD}" type="presOf" srcId="{85DAF5B9-4355-4F11-8CF2-0D63F0C061C7}" destId="{4764FF08-3491-4B43-A675-1C5C59170E92}" srcOrd="0" destOrd="0" presId="urn:microsoft.com/office/officeart/2008/layout/PictureAccentList"/>
    <dgm:cxn modelId="{E73C3936-318C-490D-A3AD-108814316304}" type="presOf" srcId="{CEEB6FAD-9368-48B6-BBE4-B55B15CC45CB}" destId="{010BDE44-3143-4B0B-8198-263CCF789D62}" srcOrd="0" destOrd="0" presId="urn:microsoft.com/office/officeart/2008/layout/PictureAccentList"/>
    <dgm:cxn modelId="{DAE8AD73-AD61-458A-9535-FDE7860028EA}" srcId="{A2031A63-B6E9-4063-8929-279B061546D9}" destId="{CEEB6FAD-9368-48B6-BBE4-B55B15CC45CB}" srcOrd="1" destOrd="0" parTransId="{B2C44D16-91D2-4737-911E-45A9F21E29D9}" sibTransId="{86DB9A4B-3CCD-48E2-8D0C-26920EB81AA5}"/>
    <dgm:cxn modelId="{97C223ED-6104-448A-9F05-0601880D7482}" type="presParOf" srcId="{9A2FF66F-DDFA-41A1-844E-AEC6A1895C68}" destId="{C33F414F-C98E-42F8-BA85-A2086E747160}" srcOrd="0" destOrd="0" presId="urn:microsoft.com/office/officeart/2008/layout/PictureAccentList"/>
    <dgm:cxn modelId="{13697181-A4A9-437F-9CA3-8D2CA54EB6AE}" type="presParOf" srcId="{C33F414F-C98E-42F8-BA85-A2086E747160}" destId="{767F8686-5E14-4FD8-9B88-038F30CE10C0}" srcOrd="0" destOrd="0" presId="urn:microsoft.com/office/officeart/2008/layout/PictureAccentList"/>
    <dgm:cxn modelId="{A3442FED-B01A-4CA2-B020-BC78184E4D7F}" type="presParOf" srcId="{767F8686-5E14-4FD8-9B88-038F30CE10C0}" destId="{0BD8B3E4-AC66-49D2-B65F-52A87FA5AE10}" srcOrd="0" destOrd="0" presId="urn:microsoft.com/office/officeart/2008/layout/PictureAccentList"/>
    <dgm:cxn modelId="{D73BDF89-6A60-492D-B472-724848CA6075}" type="presParOf" srcId="{C33F414F-C98E-42F8-BA85-A2086E747160}" destId="{2F5BD415-36CE-4400-93D3-EAD09DD57650}" srcOrd="1" destOrd="0" presId="urn:microsoft.com/office/officeart/2008/layout/PictureAccentList"/>
    <dgm:cxn modelId="{8005BBC1-E64A-4DB2-B253-92C653CB7A59}" type="presParOf" srcId="{2F5BD415-36CE-4400-93D3-EAD09DD57650}" destId="{8B982EF6-324A-4689-8192-C2CCC06E05CF}" srcOrd="0" destOrd="0" presId="urn:microsoft.com/office/officeart/2008/layout/PictureAccentList"/>
    <dgm:cxn modelId="{B3CBC532-DF13-4F83-8D75-CBC3035B8F2B}" type="presParOf" srcId="{8B982EF6-324A-4689-8192-C2CCC06E05CF}" destId="{A7F64DBD-32CF-41C4-BF4A-5CFD6BF7CC54}" srcOrd="0" destOrd="0" presId="urn:microsoft.com/office/officeart/2008/layout/PictureAccentList"/>
    <dgm:cxn modelId="{B89D220A-1FB9-40A9-8918-597DC04C1880}" type="presParOf" srcId="{8B982EF6-324A-4689-8192-C2CCC06E05CF}" destId="{7A02961C-FDD3-4EDC-8B50-8902BE35EF79}" srcOrd="1" destOrd="0" presId="urn:microsoft.com/office/officeart/2008/layout/PictureAccentList"/>
    <dgm:cxn modelId="{FA004B60-ADC4-4E3F-8DBD-F732111B4936}" type="presParOf" srcId="{2F5BD415-36CE-4400-93D3-EAD09DD57650}" destId="{A02EA11E-C242-4809-B782-9C5144160EF8}" srcOrd="1" destOrd="0" presId="urn:microsoft.com/office/officeart/2008/layout/PictureAccentList"/>
    <dgm:cxn modelId="{6F83846F-00A2-4B66-84E7-947F4CD1CE45}" type="presParOf" srcId="{A02EA11E-C242-4809-B782-9C5144160EF8}" destId="{3D2C8DA0-441D-4F62-A1A5-BA53EB985025}" srcOrd="0" destOrd="0" presId="urn:microsoft.com/office/officeart/2008/layout/PictureAccentList"/>
    <dgm:cxn modelId="{2F63B847-88FD-48EE-830B-37159FFA8303}" type="presParOf" srcId="{A02EA11E-C242-4809-B782-9C5144160EF8}" destId="{010BDE44-3143-4B0B-8198-263CCF789D62}" srcOrd="1" destOrd="0" presId="urn:microsoft.com/office/officeart/2008/layout/PictureAccentList"/>
    <dgm:cxn modelId="{0F7E0C82-3B32-4869-A2BB-4B97517A29DE}" type="presParOf" srcId="{2F5BD415-36CE-4400-93D3-EAD09DD57650}" destId="{4BF76444-1D56-4FEC-ACF8-BCD6E3DED19B}" srcOrd="2" destOrd="0" presId="urn:microsoft.com/office/officeart/2008/layout/PictureAccentList"/>
    <dgm:cxn modelId="{72A47212-BA78-44B9-B7CE-FE5BACF53783}" type="presParOf" srcId="{4BF76444-1D56-4FEC-ACF8-BCD6E3DED19B}" destId="{52FD7F5B-8D69-43CF-8863-8FC2F811B2C8}" srcOrd="0" destOrd="0" presId="urn:microsoft.com/office/officeart/2008/layout/PictureAccentList"/>
    <dgm:cxn modelId="{2C30D40E-4540-4ACB-860E-F09AF7FF96A4}" type="presParOf" srcId="{4BF76444-1D56-4FEC-ACF8-BCD6E3DED19B}" destId="{4764FF08-3491-4B43-A675-1C5C59170E92}" srcOrd="1" destOrd="0" presId="urn:microsoft.com/office/officeart/2008/layout/PictureAccentList"/>
    <dgm:cxn modelId="{91DBDDBD-FB07-4B70-8FC0-891619955819}" type="presParOf" srcId="{2F5BD415-36CE-4400-93D3-EAD09DD57650}" destId="{7904DAB6-EFF1-462E-95C1-D0845EC0A3B9}" srcOrd="3" destOrd="0" presId="urn:microsoft.com/office/officeart/2008/layout/PictureAccentList"/>
    <dgm:cxn modelId="{28715788-9C4A-4B97-9FCA-212FD76ADDA3}" type="presParOf" srcId="{7904DAB6-EFF1-462E-95C1-D0845EC0A3B9}" destId="{F2A548C2-31E3-4E89-8567-B5F312EB8578}" srcOrd="0" destOrd="0" presId="urn:microsoft.com/office/officeart/2008/layout/PictureAccentList"/>
    <dgm:cxn modelId="{0469EE54-9773-4ED8-A093-7C49B93632BA}" type="presParOf" srcId="{7904DAB6-EFF1-462E-95C1-D0845EC0A3B9}" destId="{57B2F762-0DB1-4775-97B1-C924F7534996}" srcOrd="1" destOrd="0" presId="urn:microsoft.com/office/officeart/2008/layout/PictureAccentList"/>
    <dgm:cxn modelId="{22E9D456-33D6-449A-B7EC-786CF8F048DC}" type="presParOf" srcId="{2F5BD415-36CE-4400-93D3-EAD09DD57650}" destId="{73166863-6058-466F-B19E-8B186D976E57}" srcOrd="4" destOrd="0" presId="urn:microsoft.com/office/officeart/2008/layout/PictureAccentList"/>
    <dgm:cxn modelId="{1C6F8BA1-C9EC-44CA-A51F-77E4D3EFBF71}" type="presParOf" srcId="{73166863-6058-466F-B19E-8B186D976E57}" destId="{322AEF1E-9013-4E93-A211-3D3C7CE8EB65}" srcOrd="0" destOrd="0" presId="urn:microsoft.com/office/officeart/2008/layout/PictureAccentList"/>
    <dgm:cxn modelId="{F96C1750-819C-41D5-8094-55B793DBD1C9}" type="presParOf" srcId="{73166863-6058-466F-B19E-8B186D976E57}" destId="{28C57ED9-71A6-44B6-8728-37661B4B0D9A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367EF-92AC-4013-A6EB-3B2D7391A258}">
      <dsp:nvSpPr>
        <dsp:cNvPr id="0" name=""/>
        <dsp:cNvSpPr/>
      </dsp:nvSpPr>
      <dsp:spPr>
        <a:xfrm rot="21300693">
          <a:off x="323812" y="0"/>
          <a:ext cx="8244854" cy="161673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FA081A-8EA3-4EB0-BD7F-A8D5BDF059B1}">
      <dsp:nvSpPr>
        <dsp:cNvPr id="0" name=""/>
        <dsp:cNvSpPr/>
      </dsp:nvSpPr>
      <dsp:spPr>
        <a:xfrm>
          <a:off x="761627" y="485021"/>
          <a:ext cx="2159992" cy="6466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2012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15º Colocado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2,5 GW</a:t>
          </a:r>
          <a:endParaRPr lang="pt-BR" sz="1100" kern="1200" dirty="0"/>
        </a:p>
      </dsp:txBody>
      <dsp:txXfrm>
        <a:off x="793196" y="516590"/>
        <a:ext cx="2096854" cy="583557"/>
      </dsp:txXfrm>
    </dsp:sp>
    <dsp:sp modelId="{46E9E89B-6D05-4D4D-AAB5-9F65D67949F8}">
      <dsp:nvSpPr>
        <dsp:cNvPr id="0" name=""/>
        <dsp:cNvSpPr/>
      </dsp:nvSpPr>
      <dsp:spPr>
        <a:xfrm>
          <a:off x="3366243" y="485021"/>
          <a:ext cx="2159992" cy="6466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2013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13º Colocado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3,4 GW</a:t>
          </a:r>
          <a:endParaRPr lang="pt-BR" sz="1100" kern="1200" dirty="0"/>
        </a:p>
      </dsp:txBody>
      <dsp:txXfrm>
        <a:off x="3397812" y="516590"/>
        <a:ext cx="2096854" cy="583557"/>
      </dsp:txXfrm>
    </dsp:sp>
    <dsp:sp modelId="{B204BD32-419E-47C2-9D38-BB8E1C858CCF}">
      <dsp:nvSpPr>
        <dsp:cNvPr id="0" name=""/>
        <dsp:cNvSpPr/>
      </dsp:nvSpPr>
      <dsp:spPr>
        <a:xfrm>
          <a:off x="5970860" y="485021"/>
          <a:ext cx="2159992" cy="6466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2014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10º Colocado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i="1" kern="1200" dirty="0" smtClean="0"/>
            <a:t>Perspectiva</a:t>
          </a:r>
          <a:endParaRPr lang="pt-BR" sz="1100" i="1" kern="1200" dirty="0"/>
        </a:p>
      </dsp:txBody>
      <dsp:txXfrm>
        <a:off x="6002429" y="516590"/>
        <a:ext cx="2096854" cy="5835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AC31B6-2744-4C10-8287-D4A72F87DD5B}">
      <dsp:nvSpPr>
        <dsp:cNvPr id="0" name=""/>
        <dsp:cNvSpPr/>
      </dsp:nvSpPr>
      <dsp:spPr>
        <a:xfrm>
          <a:off x="20777" y="284"/>
          <a:ext cx="1147404" cy="491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indent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LER 2009</a:t>
          </a:r>
          <a:endParaRPr lang="pt-BR" sz="1400" b="1" kern="1200" dirty="0"/>
        </a:p>
      </dsp:txBody>
      <dsp:txXfrm>
        <a:off x="35180" y="14687"/>
        <a:ext cx="1118598" cy="462940"/>
      </dsp:txXfrm>
    </dsp:sp>
    <dsp:sp modelId="{6B2716D1-6A99-4BD3-A14B-30EE434C41E1}">
      <dsp:nvSpPr>
        <dsp:cNvPr id="0" name=""/>
        <dsp:cNvSpPr/>
      </dsp:nvSpPr>
      <dsp:spPr>
        <a:xfrm>
          <a:off x="135517" y="492030"/>
          <a:ext cx="109097" cy="518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8979"/>
              </a:lnTo>
              <a:lnTo>
                <a:pt x="109097" y="51897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16A26-D959-4104-8027-C175562C8AAA}">
      <dsp:nvSpPr>
        <dsp:cNvPr id="0" name=""/>
        <dsp:cNvSpPr/>
      </dsp:nvSpPr>
      <dsp:spPr>
        <a:xfrm>
          <a:off x="244615" y="696145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Inscritos</a:t>
          </a:r>
          <a:r>
            <a:rPr lang="pt-BR" sz="1200" kern="1200" smtClean="0"/>
            <a:t/>
          </a:r>
          <a:br>
            <a:rPr lang="pt-BR" sz="1200" kern="1200" smtClean="0"/>
          </a:br>
          <a:r>
            <a:rPr lang="pt-BR" sz="1200" b="1" kern="1200" smtClean="0"/>
            <a:t>13 </a:t>
          </a:r>
          <a:r>
            <a:rPr lang="pt-BR" sz="1200" b="1" kern="1200" dirty="0" smtClean="0"/>
            <a:t>GW</a:t>
          </a:r>
          <a:endParaRPr lang="pt-BR" sz="1200" b="1" kern="1200" dirty="0"/>
        </a:p>
      </dsp:txBody>
      <dsp:txXfrm>
        <a:off x="263059" y="714589"/>
        <a:ext cx="1061414" cy="592839"/>
      </dsp:txXfrm>
    </dsp:sp>
    <dsp:sp modelId="{925DBD6C-496D-46D2-BB0D-AD10523D97BE}">
      <dsp:nvSpPr>
        <dsp:cNvPr id="0" name=""/>
        <dsp:cNvSpPr/>
      </dsp:nvSpPr>
      <dsp:spPr>
        <a:xfrm>
          <a:off x="135517" y="492030"/>
          <a:ext cx="109097" cy="1352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821"/>
              </a:lnTo>
              <a:lnTo>
                <a:pt x="109097" y="135282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5698C8-93A4-49FA-BEDD-8FC86E98179A}">
      <dsp:nvSpPr>
        <dsp:cNvPr id="0" name=""/>
        <dsp:cNvSpPr/>
      </dsp:nvSpPr>
      <dsp:spPr>
        <a:xfrm>
          <a:off x="244615" y="1529988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/>
            <a:t>Contratados 1.805,7 MW</a:t>
          </a:r>
          <a:endParaRPr lang="pt-BR" sz="1200" kern="1200" dirty="0" smtClean="0"/>
        </a:p>
      </dsp:txBody>
      <dsp:txXfrm>
        <a:off x="263059" y="1548432"/>
        <a:ext cx="1061414" cy="592839"/>
      </dsp:txXfrm>
    </dsp:sp>
    <dsp:sp modelId="{AF2D8DE0-79E8-4C9A-BB2E-2F84FDDE3B13}">
      <dsp:nvSpPr>
        <dsp:cNvPr id="0" name=""/>
        <dsp:cNvSpPr/>
      </dsp:nvSpPr>
      <dsp:spPr>
        <a:xfrm>
          <a:off x="1576412" y="284"/>
          <a:ext cx="1147404" cy="491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indent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LER 2010</a:t>
          </a:r>
          <a:endParaRPr lang="pt-BR" sz="1400" b="1" kern="1200" dirty="0"/>
        </a:p>
      </dsp:txBody>
      <dsp:txXfrm>
        <a:off x="1590815" y="14687"/>
        <a:ext cx="1118598" cy="462940"/>
      </dsp:txXfrm>
    </dsp:sp>
    <dsp:sp modelId="{49882122-52E5-4999-A204-D06791E0CA3C}">
      <dsp:nvSpPr>
        <dsp:cNvPr id="0" name=""/>
        <dsp:cNvSpPr/>
      </dsp:nvSpPr>
      <dsp:spPr>
        <a:xfrm>
          <a:off x="1691152" y="492030"/>
          <a:ext cx="109097" cy="518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8979"/>
              </a:lnTo>
              <a:lnTo>
                <a:pt x="109097" y="51897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9626F3-84A2-4B11-8274-33DD941A572F}">
      <dsp:nvSpPr>
        <dsp:cNvPr id="0" name=""/>
        <dsp:cNvSpPr/>
      </dsp:nvSpPr>
      <dsp:spPr>
        <a:xfrm>
          <a:off x="1800249" y="696145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Inscritos</a:t>
          </a:r>
          <a:br>
            <a:rPr lang="pt-BR" sz="1200" kern="1200" dirty="0" smtClean="0"/>
          </a:br>
          <a:r>
            <a:rPr lang="pt-BR" sz="1200" b="1" kern="1200" dirty="0" smtClean="0"/>
            <a:t>10,5 GW</a:t>
          </a:r>
          <a:endParaRPr lang="pt-BR" sz="1200" b="1" kern="1200" dirty="0"/>
        </a:p>
      </dsp:txBody>
      <dsp:txXfrm>
        <a:off x="1818693" y="714589"/>
        <a:ext cx="1061414" cy="592839"/>
      </dsp:txXfrm>
    </dsp:sp>
    <dsp:sp modelId="{22F1F731-66E7-4026-83B3-8358F4984C9B}">
      <dsp:nvSpPr>
        <dsp:cNvPr id="0" name=""/>
        <dsp:cNvSpPr/>
      </dsp:nvSpPr>
      <dsp:spPr>
        <a:xfrm>
          <a:off x="1691152" y="492030"/>
          <a:ext cx="109097" cy="1352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821"/>
              </a:lnTo>
              <a:lnTo>
                <a:pt x="109097" y="135282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EE6E5E-C559-4809-9329-4C5EED02F36D}">
      <dsp:nvSpPr>
        <dsp:cNvPr id="0" name=""/>
        <dsp:cNvSpPr/>
      </dsp:nvSpPr>
      <dsp:spPr>
        <a:xfrm>
          <a:off x="1800249" y="1529988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/>
            <a:t>Contratados 528,2 MW</a:t>
          </a:r>
          <a:endParaRPr lang="pt-BR" sz="1200" kern="1200" dirty="0"/>
        </a:p>
      </dsp:txBody>
      <dsp:txXfrm>
        <a:off x="1818693" y="1548432"/>
        <a:ext cx="1061414" cy="592839"/>
      </dsp:txXfrm>
    </dsp:sp>
    <dsp:sp modelId="{DB949657-38C3-4E86-8C0F-499D6A6D4BE5}">
      <dsp:nvSpPr>
        <dsp:cNvPr id="0" name=""/>
        <dsp:cNvSpPr/>
      </dsp:nvSpPr>
      <dsp:spPr>
        <a:xfrm>
          <a:off x="3132047" y="284"/>
          <a:ext cx="1147404" cy="491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indent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LFA 2010</a:t>
          </a:r>
          <a:endParaRPr lang="pt-BR" sz="1400" kern="1200" dirty="0"/>
        </a:p>
      </dsp:txBody>
      <dsp:txXfrm>
        <a:off x="3146450" y="14687"/>
        <a:ext cx="1118598" cy="462940"/>
      </dsp:txXfrm>
    </dsp:sp>
    <dsp:sp modelId="{F79F80EF-C801-4668-A57B-C376C02499CD}">
      <dsp:nvSpPr>
        <dsp:cNvPr id="0" name=""/>
        <dsp:cNvSpPr/>
      </dsp:nvSpPr>
      <dsp:spPr>
        <a:xfrm>
          <a:off x="3246787" y="492030"/>
          <a:ext cx="109097" cy="518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8979"/>
              </a:lnTo>
              <a:lnTo>
                <a:pt x="109097" y="51897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E3589D-9BFA-402C-8C73-7430827ABB8A}">
      <dsp:nvSpPr>
        <dsp:cNvPr id="0" name=""/>
        <dsp:cNvSpPr/>
      </dsp:nvSpPr>
      <dsp:spPr>
        <a:xfrm>
          <a:off x="3355884" y="696145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Inscritos</a:t>
          </a:r>
          <a:br>
            <a:rPr lang="pt-BR" sz="1200" kern="1200" dirty="0" smtClean="0"/>
          </a:br>
          <a:r>
            <a:rPr lang="pt-BR" sz="1200" b="1" kern="1200" dirty="0" smtClean="0"/>
            <a:t>10,5 GW</a:t>
          </a:r>
          <a:endParaRPr lang="pt-BR" sz="1200" b="1" kern="1200" dirty="0"/>
        </a:p>
      </dsp:txBody>
      <dsp:txXfrm>
        <a:off x="3374328" y="714589"/>
        <a:ext cx="1061414" cy="592839"/>
      </dsp:txXfrm>
    </dsp:sp>
    <dsp:sp modelId="{D537FBD4-63D0-48C9-AFC7-0A30474B1749}">
      <dsp:nvSpPr>
        <dsp:cNvPr id="0" name=""/>
        <dsp:cNvSpPr/>
      </dsp:nvSpPr>
      <dsp:spPr>
        <a:xfrm>
          <a:off x="3246787" y="492030"/>
          <a:ext cx="109097" cy="1352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821"/>
              </a:lnTo>
              <a:lnTo>
                <a:pt x="109097" y="135282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820EC-E3B5-4024-82A7-440A4D12A9FA}">
      <dsp:nvSpPr>
        <dsp:cNvPr id="0" name=""/>
        <dsp:cNvSpPr/>
      </dsp:nvSpPr>
      <dsp:spPr>
        <a:xfrm>
          <a:off x="3355884" y="1529988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/>
            <a:t>Contratados 1.519,6 MW</a:t>
          </a:r>
          <a:endParaRPr lang="pt-BR" sz="1200" kern="1200" dirty="0"/>
        </a:p>
      </dsp:txBody>
      <dsp:txXfrm>
        <a:off x="3374328" y="1548432"/>
        <a:ext cx="1061414" cy="592839"/>
      </dsp:txXfrm>
    </dsp:sp>
    <dsp:sp modelId="{B2297918-97A8-4E81-9C35-07DBF4B0920E}">
      <dsp:nvSpPr>
        <dsp:cNvPr id="0" name=""/>
        <dsp:cNvSpPr/>
      </dsp:nvSpPr>
      <dsp:spPr>
        <a:xfrm>
          <a:off x="4687682" y="284"/>
          <a:ext cx="1147404" cy="491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indent="0" algn="ctr" defTabSz="622300">
            <a:lnSpc>
              <a:spcPct val="150000"/>
            </a:lnSpc>
            <a:spcBef>
              <a:spcPct val="0"/>
            </a:spcBef>
            <a:spcAft>
              <a:spcPts val="600"/>
            </a:spcAft>
          </a:pPr>
          <a:r>
            <a:rPr lang="pt-BR" sz="1400" b="1" kern="1200" dirty="0" smtClean="0"/>
            <a:t>A-3 2011</a:t>
          </a:r>
        </a:p>
      </dsp:txBody>
      <dsp:txXfrm>
        <a:off x="4702085" y="14687"/>
        <a:ext cx="1118598" cy="462940"/>
      </dsp:txXfrm>
    </dsp:sp>
    <dsp:sp modelId="{1DDB31F9-92A3-464A-93EF-A6B8254A3027}">
      <dsp:nvSpPr>
        <dsp:cNvPr id="0" name=""/>
        <dsp:cNvSpPr/>
      </dsp:nvSpPr>
      <dsp:spPr>
        <a:xfrm>
          <a:off x="4802422" y="492030"/>
          <a:ext cx="109097" cy="518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8979"/>
              </a:lnTo>
              <a:lnTo>
                <a:pt x="109097" y="51897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8F152-3474-4700-B5C6-4070E06C0E2C}">
      <dsp:nvSpPr>
        <dsp:cNvPr id="0" name=""/>
        <dsp:cNvSpPr/>
      </dsp:nvSpPr>
      <dsp:spPr>
        <a:xfrm>
          <a:off x="4911519" y="696145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Inscritos</a:t>
          </a:r>
          <a:br>
            <a:rPr lang="pt-BR" sz="1200" kern="1200" dirty="0" smtClean="0"/>
          </a:br>
          <a:r>
            <a:rPr lang="pt-BR" sz="1200" b="1" kern="1200" dirty="0" smtClean="0"/>
            <a:t>10,9 GW</a:t>
          </a:r>
          <a:endParaRPr lang="pt-BR" sz="1200" kern="1200" dirty="0"/>
        </a:p>
      </dsp:txBody>
      <dsp:txXfrm>
        <a:off x="4929963" y="714589"/>
        <a:ext cx="1061414" cy="592839"/>
      </dsp:txXfrm>
    </dsp:sp>
    <dsp:sp modelId="{3E62A539-EF54-420E-9938-E3D5A69AD1E4}">
      <dsp:nvSpPr>
        <dsp:cNvPr id="0" name=""/>
        <dsp:cNvSpPr/>
      </dsp:nvSpPr>
      <dsp:spPr>
        <a:xfrm>
          <a:off x="4802422" y="492030"/>
          <a:ext cx="109097" cy="1352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821"/>
              </a:lnTo>
              <a:lnTo>
                <a:pt x="109097" y="135282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AD32F-6738-432D-AA0A-B1F08D68D1B1}">
      <dsp:nvSpPr>
        <dsp:cNvPr id="0" name=""/>
        <dsp:cNvSpPr/>
      </dsp:nvSpPr>
      <dsp:spPr>
        <a:xfrm>
          <a:off x="4911519" y="1529988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/>
            <a:t>Contratados 1.067,7 MW</a:t>
          </a:r>
          <a:endParaRPr lang="pt-BR" sz="1200" kern="1200" dirty="0"/>
        </a:p>
      </dsp:txBody>
      <dsp:txXfrm>
        <a:off x="4929963" y="1548432"/>
        <a:ext cx="1061414" cy="592839"/>
      </dsp:txXfrm>
    </dsp:sp>
    <dsp:sp modelId="{D5E5FD8B-0F33-4235-9289-4D508CF8DFE8}">
      <dsp:nvSpPr>
        <dsp:cNvPr id="0" name=""/>
        <dsp:cNvSpPr/>
      </dsp:nvSpPr>
      <dsp:spPr>
        <a:xfrm>
          <a:off x="6243316" y="284"/>
          <a:ext cx="1147404" cy="491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indent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LER 2011</a:t>
          </a:r>
          <a:endParaRPr lang="pt-BR" sz="1400" kern="1200" dirty="0"/>
        </a:p>
      </dsp:txBody>
      <dsp:txXfrm>
        <a:off x="6257719" y="14687"/>
        <a:ext cx="1118598" cy="462940"/>
      </dsp:txXfrm>
    </dsp:sp>
    <dsp:sp modelId="{26E6A87B-8A48-4AA0-B5E7-12C4AF49F8FF}">
      <dsp:nvSpPr>
        <dsp:cNvPr id="0" name=""/>
        <dsp:cNvSpPr/>
      </dsp:nvSpPr>
      <dsp:spPr>
        <a:xfrm>
          <a:off x="6358057" y="492030"/>
          <a:ext cx="114740" cy="518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8979"/>
              </a:lnTo>
              <a:lnTo>
                <a:pt x="114740" y="51897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A793E2-0163-4040-B895-7FFD4F2AA3D1}">
      <dsp:nvSpPr>
        <dsp:cNvPr id="0" name=""/>
        <dsp:cNvSpPr/>
      </dsp:nvSpPr>
      <dsp:spPr>
        <a:xfrm>
          <a:off x="6472797" y="696145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Inscritos</a:t>
          </a:r>
          <a:br>
            <a:rPr lang="pt-BR" sz="1200" kern="1200" dirty="0" smtClean="0"/>
          </a:br>
          <a:r>
            <a:rPr lang="pt-BR" sz="1200" b="1" kern="1200" dirty="0" smtClean="0"/>
            <a:t>10,9 GW</a:t>
          </a:r>
          <a:endParaRPr lang="pt-BR" sz="1200" kern="1200" dirty="0"/>
        </a:p>
      </dsp:txBody>
      <dsp:txXfrm>
        <a:off x="6491241" y="714589"/>
        <a:ext cx="1061414" cy="592839"/>
      </dsp:txXfrm>
    </dsp:sp>
    <dsp:sp modelId="{0A41A74A-592C-4DD9-8E51-1913FC60AF04}">
      <dsp:nvSpPr>
        <dsp:cNvPr id="0" name=""/>
        <dsp:cNvSpPr/>
      </dsp:nvSpPr>
      <dsp:spPr>
        <a:xfrm>
          <a:off x="6358057" y="492030"/>
          <a:ext cx="114740" cy="1352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821"/>
              </a:lnTo>
              <a:lnTo>
                <a:pt x="114740" y="135282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A59AA-94CB-487A-A00C-006414946D02}">
      <dsp:nvSpPr>
        <dsp:cNvPr id="0" name=""/>
        <dsp:cNvSpPr/>
      </dsp:nvSpPr>
      <dsp:spPr>
        <a:xfrm>
          <a:off x="6472797" y="1529988"/>
          <a:ext cx="1098302" cy="62972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/>
            <a:t>Contratados 861,1 MW</a:t>
          </a:r>
          <a:endParaRPr lang="pt-BR" sz="1200" kern="1200" dirty="0"/>
        </a:p>
      </dsp:txBody>
      <dsp:txXfrm>
        <a:off x="6491241" y="1548432"/>
        <a:ext cx="1061414" cy="5928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8F6EA5-4ABB-4831-8230-84470EFE7F66}">
      <dsp:nvSpPr>
        <dsp:cNvPr id="0" name=""/>
        <dsp:cNvSpPr/>
      </dsp:nvSpPr>
      <dsp:spPr>
        <a:xfrm>
          <a:off x="32306" y="335"/>
          <a:ext cx="1165924" cy="4966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pt-BR" sz="1400" b="1" kern="1200" dirty="0" smtClean="0"/>
            <a:t>A-5 2011</a:t>
          </a:r>
        </a:p>
      </dsp:txBody>
      <dsp:txXfrm>
        <a:off x="46854" y="14883"/>
        <a:ext cx="1136828" cy="467594"/>
      </dsp:txXfrm>
    </dsp:sp>
    <dsp:sp modelId="{0E931D7C-4145-495D-B251-852612F6DB1C}">
      <dsp:nvSpPr>
        <dsp:cNvPr id="0" name=""/>
        <dsp:cNvSpPr/>
      </dsp:nvSpPr>
      <dsp:spPr>
        <a:xfrm>
          <a:off x="148898" y="497026"/>
          <a:ext cx="116592" cy="512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2559"/>
              </a:lnTo>
              <a:lnTo>
                <a:pt x="116592" y="51255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27107-7512-456E-8B32-1F915837176A}">
      <dsp:nvSpPr>
        <dsp:cNvPr id="0" name=""/>
        <dsp:cNvSpPr/>
      </dsp:nvSpPr>
      <dsp:spPr>
        <a:xfrm>
          <a:off x="265491" y="69082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/>
            <a:t>Inscritos</a:t>
          </a:r>
          <a:br>
            <a:rPr lang="pt-BR" sz="1200" kern="1200" dirty="0" smtClean="0"/>
          </a:br>
          <a:r>
            <a:rPr lang="pt-BR" sz="1200" kern="1200" dirty="0" smtClean="0"/>
            <a:t> </a:t>
          </a:r>
          <a:r>
            <a:rPr lang="pt-BR" sz="1200" b="1" kern="1200" dirty="0" smtClean="0"/>
            <a:t>7,5 GW</a:t>
          </a:r>
          <a:endParaRPr lang="pt-BR" sz="1200" b="1" kern="1200" dirty="0"/>
        </a:p>
      </dsp:txBody>
      <dsp:txXfrm>
        <a:off x="284163" y="709496"/>
        <a:ext cx="1074298" cy="600176"/>
      </dsp:txXfrm>
    </dsp:sp>
    <dsp:sp modelId="{642C7353-94D3-4916-A873-F401B6818E1F}">
      <dsp:nvSpPr>
        <dsp:cNvPr id="0" name=""/>
        <dsp:cNvSpPr/>
      </dsp:nvSpPr>
      <dsp:spPr>
        <a:xfrm>
          <a:off x="148898" y="497026"/>
          <a:ext cx="116592" cy="1343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3878"/>
              </a:lnTo>
              <a:lnTo>
                <a:pt x="116592" y="134387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3B4953-C42E-4CC0-ADF1-2A105EB6528B}">
      <dsp:nvSpPr>
        <dsp:cNvPr id="0" name=""/>
        <dsp:cNvSpPr/>
      </dsp:nvSpPr>
      <dsp:spPr>
        <a:xfrm>
          <a:off x="265491" y="152214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/>
            <a:t>Contratados 976,5 MW</a:t>
          </a:r>
          <a:endParaRPr lang="pt-BR" sz="1200" b="0" kern="1200" dirty="0"/>
        </a:p>
      </dsp:txBody>
      <dsp:txXfrm>
        <a:off x="284163" y="1540816"/>
        <a:ext cx="1074298" cy="600176"/>
      </dsp:txXfrm>
    </dsp:sp>
    <dsp:sp modelId="{5894DA07-0CA4-4E4A-BC21-56B96950D46C}">
      <dsp:nvSpPr>
        <dsp:cNvPr id="0" name=""/>
        <dsp:cNvSpPr/>
      </dsp:nvSpPr>
      <dsp:spPr>
        <a:xfrm>
          <a:off x="1585828" y="335"/>
          <a:ext cx="1165924" cy="4966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pt-BR" sz="1400" b="1" kern="1200" dirty="0" smtClean="0"/>
            <a:t>A-5 2012</a:t>
          </a:r>
        </a:p>
      </dsp:txBody>
      <dsp:txXfrm>
        <a:off x="1600376" y="14883"/>
        <a:ext cx="1136828" cy="467594"/>
      </dsp:txXfrm>
    </dsp:sp>
    <dsp:sp modelId="{B558C484-25BA-4F5B-B366-7DFA77BEC10E}">
      <dsp:nvSpPr>
        <dsp:cNvPr id="0" name=""/>
        <dsp:cNvSpPr/>
      </dsp:nvSpPr>
      <dsp:spPr>
        <a:xfrm>
          <a:off x="1702420" y="497026"/>
          <a:ext cx="116592" cy="512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2559"/>
              </a:lnTo>
              <a:lnTo>
                <a:pt x="116592" y="51255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D1FD7B-0449-4642-B26B-FB2F8EC53F33}">
      <dsp:nvSpPr>
        <dsp:cNvPr id="0" name=""/>
        <dsp:cNvSpPr/>
      </dsp:nvSpPr>
      <dsp:spPr>
        <a:xfrm>
          <a:off x="1819013" y="69082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0" kern="1200" dirty="0" smtClean="0"/>
            <a:t>Inscritos</a:t>
          </a:r>
          <a:br>
            <a:rPr lang="pt-BR" sz="1200" b="0" kern="1200" dirty="0" smtClean="0"/>
          </a:br>
          <a:r>
            <a:rPr lang="pt-BR" sz="1200" b="1" kern="1200" dirty="0" smtClean="0"/>
            <a:t>12 GW</a:t>
          </a:r>
          <a:endParaRPr lang="pt-BR" sz="1200" b="1" kern="1200" dirty="0"/>
        </a:p>
      </dsp:txBody>
      <dsp:txXfrm>
        <a:off x="1837685" y="709496"/>
        <a:ext cx="1074298" cy="600176"/>
      </dsp:txXfrm>
    </dsp:sp>
    <dsp:sp modelId="{AA834359-5A23-4288-82F9-98228F9D7A37}">
      <dsp:nvSpPr>
        <dsp:cNvPr id="0" name=""/>
        <dsp:cNvSpPr/>
      </dsp:nvSpPr>
      <dsp:spPr>
        <a:xfrm>
          <a:off x="1702420" y="497026"/>
          <a:ext cx="116592" cy="1343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3878"/>
              </a:lnTo>
              <a:lnTo>
                <a:pt x="116592" y="134387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D273B9-7CB0-4FB8-A6D9-0213C9E294AC}">
      <dsp:nvSpPr>
        <dsp:cNvPr id="0" name=""/>
        <dsp:cNvSpPr/>
      </dsp:nvSpPr>
      <dsp:spPr>
        <a:xfrm>
          <a:off x="1819013" y="152214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0" kern="1200" dirty="0" smtClean="0"/>
            <a:t>Contratados </a:t>
          </a:r>
          <a:r>
            <a:rPr lang="pt-BR" sz="1200" b="1" kern="1200" dirty="0" smtClean="0"/>
            <a:t>281,9 MW</a:t>
          </a:r>
          <a:endParaRPr lang="pt-BR" sz="1200" b="0" kern="1200" dirty="0"/>
        </a:p>
      </dsp:txBody>
      <dsp:txXfrm>
        <a:off x="1837685" y="1540816"/>
        <a:ext cx="1074298" cy="600176"/>
      </dsp:txXfrm>
    </dsp:sp>
    <dsp:sp modelId="{DA8317C7-6AFB-442A-9594-93683CE570DA}">
      <dsp:nvSpPr>
        <dsp:cNvPr id="0" name=""/>
        <dsp:cNvSpPr/>
      </dsp:nvSpPr>
      <dsp:spPr>
        <a:xfrm>
          <a:off x="3139350" y="335"/>
          <a:ext cx="1165924" cy="4966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pt-BR" sz="1400" b="1" kern="1200" dirty="0" smtClean="0"/>
            <a:t>LER 2013</a:t>
          </a:r>
          <a:endParaRPr lang="pt-BR" sz="1400" b="0" kern="1200" dirty="0"/>
        </a:p>
      </dsp:txBody>
      <dsp:txXfrm>
        <a:off x="3153898" y="14883"/>
        <a:ext cx="1136828" cy="467594"/>
      </dsp:txXfrm>
    </dsp:sp>
    <dsp:sp modelId="{AFFAA6FB-2EA9-45B9-952C-749A2901AC71}">
      <dsp:nvSpPr>
        <dsp:cNvPr id="0" name=""/>
        <dsp:cNvSpPr/>
      </dsp:nvSpPr>
      <dsp:spPr>
        <a:xfrm>
          <a:off x="3255942" y="497026"/>
          <a:ext cx="116592" cy="512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2559"/>
              </a:lnTo>
              <a:lnTo>
                <a:pt x="116592" y="51255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F83BE-A18A-4BA4-BC00-FFB3AAF5D655}">
      <dsp:nvSpPr>
        <dsp:cNvPr id="0" name=""/>
        <dsp:cNvSpPr/>
      </dsp:nvSpPr>
      <dsp:spPr>
        <a:xfrm>
          <a:off x="3372535" y="69082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0" kern="1200" dirty="0" smtClean="0"/>
            <a:t>Inscritos</a:t>
          </a:r>
          <a:br>
            <a:rPr lang="pt-BR" sz="1200" b="0" kern="1200" dirty="0" smtClean="0"/>
          </a:br>
          <a:r>
            <a:rPr lang="pt-BR" sz="1200" b="1" kern="1200" dirty="0" smtClean="0"/>
            <a:t>16 GW</a:t>
          </a:r>
          <a:endParaRPr lang="pt-BR" sz="1200" b="1" kern="1200" dirty="0"/>
        </a:p>
      </dsp:txBody>
      <dsp:txXfrm>
        <a:off x="3391207" y="709496"/>
        <a:ext cx="1074298" cy="600176"/>
      </dsp:txXfrm>
    </dsp:sp>
    <dsp:sp modelId="{8226D14B-3EDE-46B7-A0DC-5C29371901A6}">
      <dsp:nvSpPr>
        <dsp:cNvPr id="0" name=""/>
        <dsp:cNvSpPr/>
      </dsp:nvSpPr>
      <dsp:spPr>
        <a:xfrm>
          <a:off x="3255942" y="497026"/>
          <a:ext cx="116592" cy="1343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3878"/>
              </a:lnTo>
              <a:lnTo>
                <a:pt x="116592" y="134387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D3FDC1-09D0-4611-85AD-66B84A027B97}">
      <dsp:nvSpPr>
        <dsp:cNvPr id="0" name=""/>
        <dsp:cNvSpPr/>
      </dsp:nvSpPr>
      <dsp:spPr>
        <a:xfrm>
          <a:off x="3372535" y="152214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0" kern="1200" dirty="0" smtClean="0"/>
            <a:t>Contratados </a:t>
          </a:r>
          <a:r>
            <a:rPr lang="pt-BR" sz="1200" b="1" kern="1200" dirty="0" smtClean="0"/>
            <a:t>1.505,2 MW</a:t>
          </a:r>
          <a:endParaRPr lang="pt-BR" sz="1200" b="0" kern="1200" dirty="0"/>
        </a:p>
      </dsp:txBody>
      <dsp:txXfrm>
        <a:off x="3391207" y="1540816"/>
        <a:ext cx="1074298" cy="600176"/>
      </dsp:txXfrm>
    </dsp:sp>
    <dsp:sp modelId="{89BFBCF2-9157-4619-BDB3-E827EE43B04B}">
      <dsp:nvSpPr>
        <dsp:cNvPr id="0" name=""/>
        <dsp:cNvSpPr/>
      </dsp:nvSpPr>
      <dsp:spPr>
        <a:xfrm>
          <a:off x="4692872" y="335"/>
          <a:ext cx="1165924" cy="4966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pt-BR" sz="1400" b="1" kern="1200" dirty="0" smtClean="0"/>
            <a:t>A-3 2013</a:t>
          </a:r>
          <a:endParaRPr lang="pt-BR" sz="1400" b="0" kern="1200" dirty="0"/>
        </a:p>
      </dsp:txBody>
      <dsp:txXfrm>
        <a:off x="4707420" y="14883"/>
        <a:ext cx="1136828" cy="467594"/>
      </dsp:txXfrm>
    </dsp:sp>
    <dsp:sp modelId="{2143559E-BABF-46C3-B0F1-84CD2C1FB9E4}">
      <dsp:nvSpPr>
        <dsp:cNvPr id="0" name=""/>
        <dsp:cNvSpPr/>
      </dsp:nvSpPr>
      <dsp:spPr>
        <a:xfrm>
          <a:off x="4809464" y="497026"/>
          <a:ext cx="116592" cy="512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2559"/>
              </a:lnTo>
              <a:lnTo>
                <a:pt x="116592" y="51255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EA5E9E-28E4-48C5-8F77-5A8CDAB67EAE}">
      <dsp:nvSpPr>
        <dsp:cNvPr id="0" name=""/>
        <dsp:cNvSpPr/>
      </dsp:nvSpPr>
      <dsp:spPr>
        <a:xfrm>
          <a:off x="4926057" y="69082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0" kern="1200" dirty="0" smtClean="0"/>
            <a:t>Inscritos</a:t>
          </a:r>
          <a:br>
            <a:rPr lang="pt-BR" sz="1200" b="0" kern="1200" dirty="0" smtClean="0"/>
          </a:br>
          <a:r>
            <a:rPr lang="pt-BR" sz="1200" b="1" kern="1200" dirty="0" smtClean="0"/>
            <a:t>15 GW</a:t>
          </a:r>
          <a:endParaRPr lang="pt-BR" sz="1200" b="1" kern="1200" dirty="0"/>
        </a:p>
      </dsp:txBody>
      <dsp:txXfrm>
        <a:off x="4944729" y="709496"/>
        <a:ext cx="1074298" cy="600176"/>
      </dsp:txXfrm>
    </dsp:sp>
    <dsp:sp modelId="{8D2EE6FC-631F-471E-9063-9B48DFCEC88F}">
      <dsp:nvSpPr>
        <dsp:cNvPr id="0" name=""/>
        <dsp:cNvSpPr/>
      </dsp:nvSpPr>
      <dsp:spPr>
        <a:xfrm>
          <a:off x="4809464" y="497026"/>
          <a:ext cx="116592" cy="1343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3878"/>
              </a:lnTo>
              <a:lnTo>
                <a:pt x="116592" y="134387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2F3B6A-1DEF-40E7-8D87-2070FC07D43A}">
      <dsp:nvSpPr>
        <dsp:cNvPr id="0" name=""/>
        <dsp:cNvSpPr/>
      </dsp:nvSpPr>
      <dsp:spPr>
        <a:xfrm>
          <a:off x="4926057" y="152214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0" kern="1200" dirty="0" smtClean="0"/>
            <a:t>Contratados </a:t>
          </a:r>
          <a:r>
            <a:rPr lang="pt-BR" sz="1200" b="1" kern="1200" dirty="0" smtClean="0"/>
            <a:t>867,6 MW</a:t>
          </a:r>
          <a:endParaRPr lang="pt-BR" sz="1200" b="0" kern="1200" dirty="0"/>
        </a:p>
      </dsp:txBody>
      <dsp:txXfrm>
        <a:off x="4944729" y="1540816"/>
        <a:ext cx="1074298" cy="600176"/>
      </dsp:txXfrm>
    </dsp:sp>
    <dsp:sp modelId="{FCB9EEB3-7E52-423E-8DD9-E54208B09725}">
      <dsp:nvSpPr>
        <dsp:cNvPr id="0" name=""/>
        <dsp:cNvSpPr/>
      </dsp:nvSpPr>
      <dsp:spPr>
        <a:xfrm>
          <a:off x="6246394" y="335"/>
          <a:ext cx="1165924" cy="4966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pt-BR" sz="1400" b="1" kern="1200" dirty="0" smtClean="0"/>
            <a:t>A-5 2013</a:t>
          </a:r>
          <a:endParaRPr lang="pt-BR" sz="1400" b="0" kern="1200" dirty="0"/>
        </a:p>
      </dsp:txBody>
      <dsp:txXfrm>
        <a:off x="6260942" y="14883"/>
        <a:ext cx="1136828" cy="467594"/>
      </dsp:txXfrm>
    </dsp:sp>
    <dsp:sp modelId="{E36F21D5-DE5D-416A-8686-25ECFF3554D1}">
      <dsp:nvSpPr>
        <dsp:cNvPr id="0" name=""/>
        <dsp:cNvSpPr/>
      </dsp:nvSpPr>
      <dsp:spPr>
        <a:xfrm>
          <a:off x="6362987" y="497026"/>
          <a:ext cx="116592" cy="512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2559"/>
              </a:lnTo>
              <a:lnTo>
                <a:pt x="116592" y="51255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88A520-7037-474F-8AD1-9F8DFAD27974}">
      <dsp:nvSpPr>
        <dsp:cNvPr id="0" name=""/>
        <dsp:cNvSpPr/>
      </dsp:nvSpPr>
      <dsp:spPr>
        <a:xfrm>
          <a:off x="6479579" y="69082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0" kern="1200" dirty="0" smtClean="0"/>
            <a:t>Inscritos</a:t>
          </a:r>
          <a:br>
            <a:rPr lang="pt-BR" sz="1200" b="0" kern="1200" dirty="0" smtClean="0"/>
          </a:br>
          <a:r>
            <a:rPr lang="pt-BR" sz="1200" b="1" kern="1200" dirty="0" smtClean="0"/>
            <a:t>16,4 GW</a:t>
          </a:r>
          <a:endParaRPr lang="pt-BR" sz="1200" b="1" kern="1200" dirty="0"/>
        </a:p>
      </dsp:txBody>
      <dsp:txXfrm>
        <a:off x="6498251" y="709496"/>
        <a:ext cx="1074298" cy="600176"/>
      </dsp:txXfrm>
    </dsp:sp>
    <dsp:sp modelId="{59D495C4-FB79-4267-9AEF-998143C3BFB5}">
      <dsp:nvSpPr>
        <dsp:cNvPr id="0" name=""/>
        <dsp:cNvSpPr/>
      </dsp:nvSpPr>
      <dsp:spPr>
        <a:xfrm>
          <a:off x="6362987" y="497026"/>
          <a:ext cx="116592" cy="1343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3878"/>
              </a:lnTo>
              <a:lnTo>
                <a:pt x="116592" y="134387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A08F42-2F36-4BC5-A6F3-468361092B9F}">
      <dsp:nvSpPr>
        <dsp:cNvPr id="0" name=""/>
        <dsp:cNvSpPr/>
      </dsp:nvSpPr>
      <dsp:spPr>
        <a:xfrm>
          <a:off x="6479579" y="1522144"/>
          <a:ext cx="1111642" cy="6375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0" kern="1200" dirty="0" smtClean="0"/>
            <a:t>Contratados </a:t>
          </a:r>
          <a:r>
            <a:rPr lang="pt-BR" sz="1200" b="1" kern="1200" dirty="0" smtClean="0"/>
            <a:t>2.337,8</a:t>
          </a:r>
          <a:r>
            <a:rPr lang="pt-BR" sz="1200" b="0" kern="1200" dirty="0" smtClean="0"/>
            <a:t> </a:t>
          </a:r>
          <a:r>
            <a:rPr lang="pt-BR" sz="1200" b="1" kern="1200" dirty="0" smtClean="0"/>
            <a:t>MW</a:t>
          </a:r>
          <a:endParaRPr lang="pt-BR" sz="1200" b="0" kern="1200" dirty="0"/>
        </a:p>
      </dsp:txBody>
      <dsp:txXfrm>
        <a:off x="6498251" y="1540816"/>
        <a:ext cx="1074298" cy="6001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F4FA2-3CEA-4C59-99F1-715F92D10ABE}">
      <dsp:nvSpPr>
        <dsp:cNvPr id="0" name=""/>
        <dsp:cNvSpPr/>
      </dsp:nvSpPr>
      <dsp:spPr>
        <a:xfrm>
          <a:off x="3852002" y="134303"/>
          <a:ext cx="1619994" cy="6977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8,5 Milhões de CASAS Abastecidas</a:t>
          </a:r>
          <a:endParaRPr lang="pt-BR" sz="1400" kern="1200" dirty="0"/>
        </a:p>
      </dsp:txBody>
      <dsp:txXfrm>
        <a:off x="3886065" y="168366"/>
        <a:ext cx="1551868" cy="629659"/>
      </dsp:txXfrm>
    </dsp:sp>
    <dsp:sp modelId="{C570E62A-5610-48C7-BC37-02BFD23DBB5D}">
      <dsp:nvSpPr>
        <dsp:cNvPr id="0" name=""/>
        <dsp:cNvSpPr/>
      </dsp:nvSpPr>
      <dsp:spPr>
        <a:xfrm>
          <a:off x="2391195" y="483195"/>
          <a:ext cx="4541608" cy="4541608"/>
        </a:xfrm>
        <a:custGeom>
          <a:avLst/>
          <a:gdLst/>
          <a:ahLst/>
          <a:cxnLst/>
          <a:rect l="0" t="0" r="0" b="0"/>
          <a:pathLst>
            <a:path>
              <a:moveTo>
                <a:pt x="3091158" y="153359"/>
              </a:moveTo>
              <a:arcTo wR="2270804" hR="2270804" stAng="17470662" swAng="1663529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670779-580B-420C-B131-3A43267C8C3C}">
      <dsp:nvSpPr>
        <dsp:cNvPr id="0" name=""/>
        <dsp:cNvSpPr/>
      </dsp:nvSpPr>
      <dsp:spPr>
        <a:xfrm>
          <a:off x="5818576" y="1269705"/>
          <a:ext cx="1619994" cy="6977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2.355 TORRES serão produzidas</a:t>
          </a:r>
          <a:endParaRPr lang="pt-BR" sz="1400" kern="1200" dirty="0"/>
        </a:p>
      </dsp:txBody>
      <dsp:txXfrm>
        <a:off x="5852639" y="1303768"/>
        <a:ext cx="1551868" cy="629659"/>
      </dsp:txXfrm>
    </dsp:sp>
    <dsp:sp modelId="{C308B000-9757-4FF5-9EC0-F7C2D4376BD9}">
      <dsp:nvSpPr>
        <dsp:cNvPr id="0" name=""/>
        <dsp:cNvSpPr/>
      </dsp:nvSpPr>
      <dsp:spPr>
        <a:xfrm>
          <a:off x="2391195" y="483195"/>
          <a:ext cx="4541608" cy="4541608"/>
        </a:xfrm>
        <a:custGeom>
          <a:avLst/>
          <a:gdLst/>
          <a:ahLst/>
          <a:cxnLst/>
          <a:rect l="0" t="0" r="0" b="0"/>
          <a:pathLst>
            <a:path>
              <a:moveTo>
                <a:pt x="4406449" y="1499070"/>
              </a:moveTo>
              <a:arcTo wR="2270804" hR="2270804" stAng="20407934" swAng="2384133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A2F8E3-457B-42F8-97E9-667B1FD8B5A4}">
      <dsp:nvSpPr>
        <dsp:cNvPr id="0" name=""/>
        <dsp:cNvSpPr/>
      </dsp:nvSpPr>
      <dsp:spPr>
        <a:xfrm>
          <a:off x="5818576" y="3540509"/>
          <a:ext cx="1619994" cy="6977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7.066 PÁS serão produzidas</a:t>
          </a:r>
          <a:endParaRPr lang="pt-BR" sz="1400" kern="1200" dirty="0"/>
        </a:p>
      </dsp:txBody>
      <dsp:txXfrm>
        <a:off x="5852639" y="3574572"/>
        <a:ext cx="1551868" cy="629659"/>
      </dsp:txXfrm>
    </dsp:sp>
    <dsp:sp modelId="{FD9A2C6B-E40B-4475-AE2C-EB209BC0463E}">
      <dsp:nvSpPr>
        <dsp:cNvPr id="0" name=""/>
        <dsp:cNvSpPr/>
      </dsp:nvSpPr>
      <dsp:spPr>
        <a:xfrm>
          <a:off x="2391195" y="483195"/>
          <a:ext cx="4541608" cy="4541608"/>
        </a:xfrm>
        <a:custGeom>
          <a:avLst/>
          <a:gdLst/>
          <a:ahLst/>
          <a:cxnLst/>
          <a:rect l="0" t="0" r="0" b="0"/>
          <a:pathLst>
            <a:path>
              <a:moveTo>
                <a:pt x="3982082" y="3763479"/>
              </a:moveTo>
              <a:arcTo wR="2270804" hR="2270804" stAng="2465808" swAng="1663529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2934D-1F21-43C8-B613-26137E62890E}">
      <dsp:nvSpPr>
        <dsp:cNvPr id="0" name=""/>
        <dsp:cNvSpPr/>
      </dsp:nvSpPr>
      <dsp:spPr>
        <a:xfrm>
          <a:off x="3852002" y="4675911"/>
          <a:ext cx="1619994" cy="6977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R$ 21,2 bilhões  serão INVESTIDOS</a:t>
          </a:r>
          <a:endParaRPr lang="pt-BR" sz="1400" kern="1200" dirty="0"/>
        </a:p>
      </dsp:txBody>
      <dsp:txXfrm>
        <a:off x="3886065" y="4709974"/>
        <a:ext cx="1551868" cy="629659"/>
      </dsp:txXfrm>
    </dsp:sp>
    <dsp:sp modelId="{7A571CFF-4234-40B7-A993-154A4CA8E258}">
      <dsp:nvSpPr>
        <dsp:cNvPr id="0" name=""/>
        <dsp:cNvSpPr/>
      </dsp:nvSpPr>
      <dsp:spPr>
        <a:xfrm>
          <a:off x="2391195" y="483195"/>
          <a:ext cx="4541608" cy="4541608"/>
        </a:xfrm>
        <a:custGeom>
          <a:avLst/>
          <a:gdLst/>
          <a:ahLst/>
          <a:cxnLst/>
          <a:rect l="0" t="0" r="0" b="0"/>
          <a:pathLst>
            <a:path>
              <a:moveTo>
                <a:pt x="1450449" y="4388248"/>
              </a:moveTo>
              <a:arcTo wR="2270804" hR="2270804" stAng="6670662" swAng="1663529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3B7D75-AB0A-415B-B1D4-D219281882F4}">
      <dsp:nvSpPr>
        <dsp:cNvPr id="0" name=""/>
        <dsp:cNvSpPr/>
      </dsp:nvSpPr>
      <dsp:spPr>
        <a:xfrm>
          <a:off x="1885428" y="3540509"/>
          <a:ext cx="1619994" cy="6977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70.659 EMPREGOS serão gerados</a:t>
          </a:r>
          <a:endParaRPr lang="pt-BR" sz="1400" kern="1200" dirty="0"/>
        </a:p>
      </dsp:txBody>
      <dsp:txXfrm>
        <a:off x="1919491" y="3574572"/>
        <a:ext cx="1551868" cy="629659"/>
      </dsp:txXfrm>
    </dsp:sp>
    <dsp:sp modelId="{D394DF60-9DE8-455B-98BE-A1BD0152F88C}">
      <dsp:nvSpPr>
        <dsp:cNvPr id="0" name=""/>
        <dsp:cNvSpPr/>
      </dsp:nvSpPr>
      <dsp:spPr>
        <a:xfrm>
          <a:off x="2391195" y="483195"/>
          <a:ext cx="4541608" cy="4541608"/>
        </a:xfrm>
        <a:custGeom>
          <a:avLst/>
          <a:gdLst/>
          <a:ahLst/>
          <a:cxnLst/>
          <a:rect l="0" t="0" r="0" b="0"/>
          <a:pathLst>
            <a:path>
              <a:moveTo>
                <a:pt x="135159" y="3042538"/>
              </a:moveTo>
              <a:arcTo wR="2270804" hR="2270804" stAng="9607934" swAng="2384133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AA907F-1FFE-48F5-8A0E-46BE59172968}">
      <dsp:nvSpPr>
        <dsp:cNvPr id="0" name=""/>
        <dsp:cNvSpPr/>
      </dsp:nvSpPr>
      <dsp:spPr>
        <a:xfrm>
          <a:off x="1885428" y="1269705"/>
          <a:ext cx="1619994" cy="6977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4 milhões de toneladas de CO</a:t>
          </a:r>
          <a:r>
            <a:rPr lang="pt-BR" sz="1400" kern="1200" baseline="-25000" dirty="0" smtClean="0"/>
            <a:t>2 </a:t>
          </a:r>
          <a:r>
            <a:rPr lang="pt-BR" sz="1400" kern="1200" dirty="0" smtClean="0"/>
            <a:t>serão evitadas</a:t>
          </a:r>
          <a:endParaRPr lang="pt-BR" sz="1400" kern="1200" dirty="0"/>
        </a:p>
      </dsp:txBody>
      <dsp:txXfrm>
        <a:off x="1919491" y="1303768"/>
        <a:ext cx="1551868" cy="629659"/>
      </dsp:txXfrm>
    </dsp:sp>
    <dsp:sp modelId="{8A3A4753-A119-4F45-8ED8-F20057BBC603}">
      <dsp:nvSpPr>
        <dsp:cNvPr id="0" name=""/>
        <dsp:cNvSpPr/>
      </dsp:nvSpPr>
      <dsp:spPr>
        <a:xfrm>
          <a:off x="2391195" y="483195"/>
          <a:ext cx="4541608" cy="4541608"/>
        </a:xfrm>
        <a:custGeom>
          <a:avLst/>
          <a:gdLst/>
          <a:ahLst/>
          <a:cxnLst/>
          <a:rect l="0" t="0" r="0" b="0"/>
          <a:pathLst>
            <a:path>
              <a:moveTo>
                <a:pt x="559526" y="778129"/>
              </a:moveTo>
              <a:arcTo wR="2270804" hR="2270804" stAng="13265808" swAng="1663529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D86E4-87A0-47D9-921C-2762E7AA9D23}">
      <dsp:nvSpPr>
        <dsp:cNvPr id="0" name=""/>
        <dsp:cNvSpPr/>
      </dsp:nvSpPr>
      <dsp:spPr>
        <a:xfrm>
          <a:off x="1399046" y="2637313"/>
          <a:ext cx="1625755" cy="1396011"/>
        </a:xfrm>
        <a:prstGeom prst="hexagon">
          <a:avLst>
            <a:gd name="adj" fmla="val 25000"/>
            <a:gd name="vf" fmla="val 115470"/>
          </a:avLst>
        </a:prstGeom>
        <a:solidFill>
          <a:srgbClr val="F2FFE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>
              <a:solidFill>
                <a:schemeClr val="tx1"/>
              </a:solidFill>
            </a:rPr>
            <a:t>Redução de  1,5 Milhões de toneladas de CO</a:t>
          </a:r>
          <a:r>
            <a:rPr lang="pt-BR" sz="1300" kern="1200" baseline="-25000" dirty="0" smtClean="0">
              <a:solidFill>
                <a:schemeClr val="tx1"/>
              </a:solidFill>
            </a:rPr>
            <a:t>2</a:t>
          </a:r>
          <a:endParaRPr lang="pt-BR" sz="1300" kern="1200" baseline="0" dirty="0">
            <a:solidFill>
              <a:schemeClr val="tx1"/>
            </a:solidFill>
          </a:endParaRPr>
        </a:p>
      </dsp:txBody>
      <dsp:txXfrm>
        <a:off x="1650860" y="2853542"/>
        <a:ext cx="1122127" cy="963553"/>
      </dsp:txXfrm>
    </dsp:sp>
    <dsp:sp modelId="{88EC9A5A-B904-4867-8039-C255A0F9873E}">
      <dsp:nvSpPr>
        <dsp:cNvPr id="0" name=""/>
        <dsp:cNvSpPr/>
      </dsp:nvSpPr>
      <dsp:spPr>
        <a:xfrm>
          <a:off x="1437836" y="3261608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44C58-7C6A-456A-A98A-BE0BEE162FA8}">
      <dsp:nvSpPr>
        <dsp:cNvPr id="0" name=""/>
        <dsp:cNvSpPr/>
      </dsp:nvSpPr>
      <dsp:spPr>
        <a:xfrm>
          <a:off x="0" y="1865596"/>
          <a:ext cx="1625755" cy="139601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F9F9B-41E5-4B36-B712-A8F58FE2DFE2}">
      <dsp:nvSpPr>
        <dsp:cNvPr id="0" name=""/>
        <dsp:cNvSpPr/>
      </dsp:nvSpPr>
      <dsp:spPr>
        <a:xfrm>
          <a:off x="1113720" y="3076431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380EF-57CE-428F-8CFB-CD2A560DDB2A}">
      <dsp:nvSpPr>
        <dsp:cNvPr id="0" name=""/>
        <dsp:cNvSpPr/>
      </dsp:nvSpPr>
      <dsp:spPr>
        <a:xfrm>
          <a:off x="2798092" y="1861551"/>
          <a:ext cx="1625755" cy="1396011"/>
        </a:xfrm>
        <a:prstGeom prst="hexagon">
          <a:avLst>
            <a:gd name="adj" fmla="val 25000"/>
            <a:gd name="vf" fmla="val 11547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>
              <a:effectLst/>
            </a:rPr>
            <a:t>R$ 2,5 bilhões de ESS evitados</a:t>
          </a:r>
          <a:endParaRPr lang="pt-BR" sz="1300" kern="1200" dirty="0">
            <a:effectLst/>
          </a:endParaRPr>
        </a:p>
      </dsp:txBody>
      <dsp:txXfrm>
        <a:off x="3049906" y="2077780"/>
        <a:ext cx="1122127" cy="963553"/>
      </dsp:txXfrm>
    </dsp:sp>
    <dsp:sp modelId="{AB29BB47-0869-478C-AD0F-7155865DF8E1}">
      <dsp:nvSpPr>
        <dsp:cNvPr id="0" name=""/>
        <dsp:cNvSpPr/>
      </dsp:nvSpPr>
      <dsp:spPr>
        <a:xfrm>
          <a:off x="3916984" y="3068791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AB375-983E-41C0-A8B2-D59C9675209F}">
      <dsp:nvSpPr>
        <dsp:cNvPr id="0" name=""/>
        <dsp:cNvSpPr/>
      </dsp:nvSpPr>
      <dsp:spPr>
        <a:xfrm>
          <a:off x="4196276" y="2634616"/>
          <a:ext cx="1625755" cy="139601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EF3A9-E08F-4611-845B-2EBDDD1EDC75}">
      <dsp:nvSpPr>
        <dsp:cNvPr id="0" name=""/>
        <dsp:cNvSpPr/>
      </dsp:nvSpPr>
      <dsp:spPr>
        <a:xfrm>
          <a:off x="4235929" y="3255765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4C478-B5E3-417E-8CFC-B357F2C987A7}">
      <dsp:nvSpPr>
        <dsp:cNvPr id="0" name=""/>
        <dsp:cNvSpPr/>
      </dsp:nvSpPr>
      <dsp:spPr>
        <a:xfrm>
          <a:off x="1399046" y="1094329"/>
          <a:ext cx="1625755" cy="139601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3,2 Milhões de Casas Abastecidas Mensalmente, em média</a:t>
          </a:r>
          <a:endParaRPr lang="pt-BR" sz="1300" kern="1200" dirty="0"/>
        </a:p>
      </dsp:txBody>
      <dsp:txXfrm>
        <a:off x="1650860" y="1310558"/>
        <a:ext cx="1122127" cy="963553"/>
      </dsp:txXfrm>
    </dsp:sp>
    <dsp:sp modelId="{483AE55A-1C80-4A69-B050-E9B5A26BF72A}">
      <dsp:nvSpPr>
        <dsp:cNvPr id="0" name=""/>
        <dsp:cNvSpPr/>
      </dsp:nvSpPr>
      <dsp:spPr>
        <a:xfrm>
          <a:off x="2512766" y="1120847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DC689F-5D24-4B67-9567-D6E6D8C4BBE4}">
      <dsp:nvSpPr>
        <dsp:cNvPr id="0" name=""/>
        <dsp:cNvSpPr/>
      </dsp:nvSpPr>
      <dsp:spPr>
        <a:xfrm>
          <a:off x="2798092" y="318117"/>
          <a:ext cx="1625755" cy="139601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E346AC-AD58-4321-8FA6-2DC8C6C6F702}">
      <dsp:nvSpPr>
        <dsp:cNvPr id="0" name=""/>
        <dsp:cNvSpPr/>
      </dsp:nvSpPr>
      <dsp:spPr>
        <a:xfrm>
          <a:off x="2843779" y="936569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EAFA92-1BBB-4314-8B96-ED5BDC6A233C}">
      <dsp:nvSpPr>
        <dsp:cNvPr id="0" name=""/>
        <dsp:cNvSpPr/>
      </dsp:nvSpPr>
      <dsp:spPr>
        <a:xfrm>
          <a:off x="4196276" y="1091182"/>
          <a:ext cx="1625755" cy="139601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6,3 </a:t>
          </a:r>
          <a:r>
            <a:rPr lang="pt-BR" sz="1300" kern="1200" dirty="0" err="1" smtClean="0"/>
            <a:t>TWh</a:t>
          </a:r>
          <a:r>
            <a:rPr lang="pt-BR" sz="1300" kern="1200" dirty="0" smtClean="0"/>
            <a:t>  de energia gerados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i="1" kern="1200" dirty="0" smtClean="0"/>
            <a:t>(723,6 </a:t>
          </a:r>
          <a:r>
            <a:rPr lang="pt-BR" sz="1300" i="1" kern="1200" dirty="0" err="1" smtClean="0"/>
            <a:t>Mwmed</a:t>
          </a:r>
          <a:r>
            <a:rPr lang="pt-BR" sz="1300" i="1" kern="1200" dirty="0" smtClean="0"/>
            <a:t>)</a:t>
          </a:r>
          <a:endParaRPr lang="pt-BR" sz="1300" i="1" kern="1200" dirty="0"/>
        </a:p>
      </dsp:txBody>
      <dsp:txXfrm>
        <a:off x="4448090" y="1307411"/>
        <a:ext cx="1122127" cy="963553"/>
      </dsp:txXfrm>
    </dsp:sp>
    <dsp:sp modelId="{3174F0CB-0074-4B24-A803-CD12E2A75308}">
      <dsp:nvSpPr>
        <dsp:cNvPr id="0" name=""/>
        <dsp:cNvSpPr/>
      </dsp:nvSpPr>
      <dsp:spPr>
        <a:xfrm>
          <a:off x="5603081" y="1709634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B2ACC1-A828-4599-A758-6435F19F7EBB}">
      <dsp:nvSpPr>
        <dsp:cNvPr id="0" name=""/>
        <dsp:cNvSpPr/>
      </dsp:nvSpPr>
      <dsp:spPr>
        <a:xfrm>
          <a:off x="5595323" y="1875933"/>
          <a:ext cx="1625755" cy="139601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BF25FF-DF34-4405-A001-4990A60136A6}">
      <dsp:nvSpPr>
        <dsp:cNvPr id="0" name=""/>
        <dsp:cNvSpPr/>
      </dsp:nvSpPr>
      <dsp:spPr>
        <a:xfrm>
          <a:off x="5912543" y="1901103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F001C6-6BAA-4767-BE2E-36AD25C26EF9}">
      <dsp:nvSpPr>
        <dsp:cNvPr id="0" name=""/>
        <dsp:cNvSpPr/>
      </dsp:nvSpPr>
      <dsp:spPr>
        <a:xfrm>
          <a:off x="5595323" y="332949"/>
          <a:ext cx="1625755" cy="1396011"/>
        </a:xfrm>
        <a:prstGeom prst="hexagon">
          <a:avLst>
            <a:gd name="adj" fmla="val 25000"/>
            <a:gd name="vf" fmla="val 115470"/>
          </a:avLst>
        </a:prstGeom>
        <a:solidFill>
          <a:srgbClr val="F2FFE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Economia de 0,2% de água no Nordeste e 4,6% no Sul</a:t>
          </a:r>
          <a:endParaRPr lang="pt-BR" sz="1300" kern="1200" dirty="0"/>
        </a:p>
      </dsp:txBody>
      <dsp:txXfrm>
        <a:off x="5847137" y="549178"/>
        <a:ext cx="1122127" cy="963553"/>
      </dsp:txXfrm>
    </dsp:sp>
    <dsp:sp modelId="{E4478937-DED6-47B7-9B6D-6B77FB05635F}">
      <dsp:nvSpPr>
        <dsp:cNvPr id="0" name=""/>
        <dsp:cNvSpPr/>
      </dsp:nvSpPr>
      <dsp:spPr>
        <a:xfrm>
          <a:off x="7002127" y="958593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95E646-CC9E-4424-BA7D-8105816CCEF5}">
      <dsp:nvSpPr>
        <dsp:cNvPr id="0" name=""/>
        <dsp:cNvSpPr/>
      </dsp:nvSpPr>
      <dsp:spPr>
        <a:xfrm>
          <a:off x="6994369" y="1111857"/>
          <a:ext cx="1625755" cy="139601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F67357-E607-4A69-AC64-1C1855ACABAC}">
      <dsp:nvSpPr>
        <dsp:cNvPr id="0" name=""/>
        <dsp:cNvSpPr/>
      </dsp:nvSpPr>
      <dsp:spPr>
        <a:xfrm>
          <a:off x="7318486" y="1142870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655D72-4450-42AC-AF71-174A890E2E84}">
      <dsp:nvSpPr>
        <dsp:cNvPr id="0" name=""/>
        <dsp:cNvSpPr/>
      </dsp:nvSpPr>
      <dsp:spPr>
        <a:xfrm>
          <a:off x="6994369" y="2652594"/>
          <a:ext cx="1625755" cy="139601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R$ 2,35 foram investidos no setor eólico</a:t>
          </a:r>
          <a:endParaRPr lang="pt-BR" sz="1300" kern="1200" dirty="0"/>
        </a:p>
      </dsp:txBody>
      <dsp:txXfrm>
        <a:off x="7246183" y="2868823"/>
        <a:ext cx="1122127" cy="963553"/>
      </dsp:txXfrm>
    </dsp:sp>
    <dsp:sp modelId="{70598D12-ACBC-4EE0-B45C-1AC9001CF5CB}">
      <dsp:nvSpPr>
        <dsp:cNvPr id="0" name=""/>
        <dsp:cNvSpPr/>
      </dsp:nvSpPr>
      <dsp:spPr>
        <a:xfrm>
          <a:off x="7316762" y="3875116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FB446-483B-4604-A621-981649E84CDA}">
      <dsp:nvSpPr>
        <dsp:cNvPr id="0" name=""/>
        <dsp:cNvSpPr/>
      </dsp:nvSpPr>
      <dsp:spPr>
        <a:xfrm>
          <a:off x="5595323" y="3416670"/>
          <a:ext cx="1625755" cy="139601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413607-0BEB-4C16-B420-96838861A1E4}">
      <dsp:nvSpPr>
        <dsp:cNvPr id="0" name=""/>
        <dsp:cNvSpPr/>
      </dsp:nvSpPr>
      <dsp:spPr>
        <a:xfrm>
          <a:off x="7015057" y="4029279"/>
          <a:ext cx="189642" cy="1636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5F571D-4614-41A3-9B53-662842DB0B62}">
      <dsp:nvSpPr>
        <dsp:cNvPr id="0" name=""/>
        <dsp:cNvSpPr/>
      </dsp:nvSpPr>
      <dsp:spPr>
        <a:xfrm>
          <a:off x="288835" y="3651"/>
          <a:ext cx="2496477" cy="2139776"/>
        </a:xfrm>
        <a:prstGeom prst="rect">
          <a:avLst/>
        </a:prstGeom>
        <a:blipFill dpi="0" rotWithShape="1">
          <a:blip xmlns:r="http://schemas.openxmlformats.org/officeDocument/2006/relationships" r:embed="rId1">
            <a:alphaModFix amt="60000"/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A7334-76ED-433B-835D-AA29DA783299}">
      <dsp:nvSpPr>
        <dsp:cNvPr id="0" name=""/>
        <dsp:cNvSpPr/>
      </dsp:nvSpPr>
      <dsp:spPr>
        <a:xfrm>
          <a:off x="288835" y="1501495"/>
          <a:ext cx="2496477" cy="513546"/>
        </a:xfrm>
        <a:prstGeom prst="rect">
          <a:avLst/>
        </a:prstGeom>
        <a:solidFill>
          <a:schemeClr val="dk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smtClean="0">
              <a:solidFill>
                <a:schemeClr val="tx1"/>
              </a:solidFill>
            </a:rPr>
            <a:t>Fixação do homem no campo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288835" y="1501495"/>
        <a:ext cx="2496477" cy="513546"/>
      </dsp:txXfrm>
    </dsp:sp>
    <dsp:sp modelId="{C2449540-51CC-41A2-B969-70D2ABECDA26}">
      <dsp:nvSpPr>
        <dsp:cNvPr id="0" name=""/>
        <dsp:cNvSpPr/>
      </dsp:nvSpPr>
      <dsp:spPr>
        <a:xfrm>
          <a:off x="3039946" y="3651"/>
          <a:ext cx="2496477" cy="2139776"/>
        </a:xfrm>
        <a:prstGeom prst="rect">
          <a:avLst/>
        </a:prstGeom>
        <a:blipFill dpi="0" rotWithShape="1">
          <a:blip xmlns:r="http://schemas.openxmlformats.org/officeDocument/2006/relationships" r:embed="rId2">
            <a:alphaModFix amt="7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F7E31-AFE5-4D58-A67C-E7383584E634}">
      <dsp:nvSpPr>
        <dsp:cNvPr id="0" name=""/>
        <dsp:cNvSpPr/>
      </dsp:nvSpPr>
      <dsp:spPr>
        <a:xfrm>
          <a:off x="3039946" y="1501495"/>
          <a:ext cx="2496477" cy="513546"/>
        </a:xfrm>
        <a:prstGeom prst="rect">
          <a:avLst/>
        </a:prstGeom>
        <a:solidFill>
          <a:schemeClr val="dk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smtClean="0">
              <a:solidFill>
                <a:schemeClr val="tx1"/>
              </a:solidFill>
            </a:rPr>
            <a:t>Ganhos com arrendamento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3039946" y="1501495"/>
        <a:ext cx="2496477" cy="513546"/>
      </dsp:txXfrm>
    </dsp:sp>
    <dsp:sp modelId="{F3C5B06E-5292-45E7-B666-8FB1C3537968}">
      <dsp:nvSpPr>
        <dsp:cNvPr id="0" name=""/>
        <dsp:cNvSpPr/>
      </dsp:nvSpPr>
      <dsp:spPr>
        <a:xfrm>
          <a:off x="5791057" y="3651"/>
          <a:ext cx="2496477" cy="2139776"/>
        </a:xfrm>
        <a:prstGeom prst="rect">
          <a:avLst/>
        </a:prstGeom>
        <a:blipFill dpi="0" rotWithShape="1">
          <a:blip xmlns:r="http://schemas.openxmlformats.org/officeDocument/2006/relationships" r:embed="rId4">
            <a:alphaModFix amt="60000"/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FB7D64-C66D-48F7-B7DA-4578DB5D0946}">
      <dsp:nvSpPr>
        <dsp:cNvPr id="0" name=""/>
        <dsp:cNvSpPr/>
      </dsp:nvSpPr>
      <dsp:spPr>
        <a:xfrm>
          <a:off x="5791057" y="1501495"/>
          <a:ext cx="2496477" cy="513546"/>
        </a:xfrm>
        <a:prstGeom prst="rect">
          <a:avLst/>
        </a:prstGeom>
        <a:solidFill>
          <a:schemeClr val="dk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smtClean="0">
              <a:solidFill>
                <a:schemeClr val="tx1"/>
              </a:solidFill>
            </a:rPr>
            <a:t>Empenho em projetos e ações sociais não obrigatórias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5791057" y="1501495"/>
        <a:ext cx="2496477" cy="513546"/>
      </dsp:txXfrm>
    </dsp:sp>
    <dsp:sp modelId="{D8CBC3B1-F140-4F86-B92E-040EAD4561DF}">
      <dsp:nvSpPr>
        <dsp:cNvPr id="0" name=""/>
        <dsp:cNvSpPr/>
      </dsp:nvSpPr>
      <dsp:spPr>
        <a:xfrm>
          <a:off x="288835" y="2393075"/>
          <a:ext cx="2496477" cy="2139776"/>
        </a:xfrm>
        <a:prstGeom prst="rect">
          <a:avLst/>
        </a:prstGeom>
        <a:blipFill dpi="0" rotWithShape="1">
          <a:blip xmlns:r="http://schemas.openxmlformats.org/officeDocument/2006/relationships" r:embed="rId5">
            <a:alphaModFix amt="55000"/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72FB25-8EA7-43F3-B281-5D66666C8D57}">
      <dsp:nvSpPr>
        <dsp:cNvPr id="0" name=""/>
        <dsp:cNvSpPr/>
      </dsp:nvSpPr>
      <dsp:spPr>
        <a:xfrm>
          <a:off x="288835" y="3890919"/>
          <a:ext cx="2496477" cy="513546"/>
        </a:xfrm>
        <a:prstGeom prst="rect">
          <a:avLst/>
        </a:prstGeom>
        <a:solidFill>
          <a:schemeClr val="dk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smtClean="0">
              <a:solidFill>
                <a:schemeClr val="tx1"/>
              </a:solidFill>
            </a:rPr>
            <a:t>Proporção de atividade complementar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288835" y="3890919"/>
        <a:ext cx="2496477" cy="513546"/>
      </dsp:txXfrm>
    </dsp:sp>
    <dsp:sp modelId="{27BE47DD-333D-491D-8B99-5F81D376B882}">
      <dsp:nvSpPr>
        <dsp:cNvPr id="0" name=""/>
        <dsp:cNvSpPr/>
      </dsp:nvSpPr>
      <dsp:spPr>
        <a:xfrm>
          <a:off x="3039946" y="2393075"/>
          <a:ext cx="2496477" cy="2139776"/>
        </a:xfrm>
        <a:prstGeom prst="rect">
          <a:avLst/>
        </a:prstGeom>
        <a:blipFill dpi="0" rotWithShape="1">
          <a:blip xmlns:r="http://schemas.openxmlformats.org/officeDocument/2006/relationships" r:embed="rId6">
            <a:alphaModFix amt="60000"/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614C11-2E8F-4D72-A604-477857AFBFFD}">
      <dsp:nvSpPr>
        <dsp:cNvPr id="0" name=""/>
        <dsp:cNvSpPr/>
      </dsp:nvSpPr>
      <dsp:spPr>
        <a:xfrm>
          <a:off x="3039946" y="3890919"/>
          <a:ext cx="2496477" cy="513546"/>
        </a:xfrm>
        <a:prstGeom prst="rect">
          <a:avLst/>
        </a:prstGeom>
        <a:solidFill>
          <a:schemeClr val="dk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smtClean="0">
              <a:solidFill>
                <a:schemeClr val="tx1"/>
              </a:solidFill>
            </a:rPr>
            <a:t>Capacitação das populações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3039946" y="3890919"/>
        <a:ext cx="2496477" cy="513546"/>
      </dsp:txXfrm>
    </dsp:sp>
    <dsp:sp modelId="{A1E7046F-71F6-4E80-B9A7-98EE5CBA1F75}">
      <dsp:nvSpPr>
        <dsp:cNvPr id="0" name=""/>
        <dsp:cNvSpPr/>
      </dsp:nvSpPr>
      <dsp:spPr>
        <a:xfrm>
          <a:off x="5791057" y="2393075"/>
          <a:ext cx="2496477" cy="2139776"/>
        </a:xfrm>
        <a:prstGeom prst="rect">
          <a:avLst/>
        </a:prstGeom>
        <a:blipFill dpi="0" rotWithShape="1">
          <a:blip xmlns:r="http://schemas.openxmlformats.org/officeDocument/2006/relationships" r:embed="rId7">
            <a:alphaModFix amt="60000"/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52934-5FC7-4304-8218-4369897776ED}">
      <dsp:nvSpPr>
        <dsp:cNvPr id="0" name=""/>
        <dsp:cNvSpPr/>
      </dsp:nvSpPr>
      <dsp:spPr>
        <a:xfrm>
          <a:off x="5791057" y="3890919"/>
          <a:ext cx="2496477" cy="513546"/>
        </a:xfrm>
        <a:prstGeom prst="rect">
          <a:avLst/>
        </a:prstGeom>
        <a:solidFill>
          <a:schemeClr val="dk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smtClean="0">
              <a:solidFill>
                <a:schemeClr val="tx1"/>
              </a:solidFill>
            </a:rPr>
            <a:t>Redução da pobreza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5791057" y="3890919"/>
        <a:ext cx="2496477" cy="5135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8B3E4-AC66-49D2-B65F-52A87FA5AE10}">
      <dsp:nvSpPr>
        <dsp:cNvPr id="0" name=""/>
        <dsp:cNvSpPr/>
      </dsp:nvSpPr>
      <dsp:spPr>
        <a:xfrm>
          <a:off x="975383" y="2380"/>
          <a:ext cx="3347869" cy="5366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/>
            <a:t>Considerando</a:t>
          </a:r>
          <a:endParaRPr lang="pt-BR" sz="1600" b="1" kern="1200" dirty="0"/>
        </a:p>
      </dsp:txBody>
      <dsp:txXfrm>
        <a:off x="991101" y="18098"/>
        <a:ext cx="3316433" cy="505205"/>
      </dsp:txXfrm>
    </dsp:sp>
    <dsp:sp modelId="{A7F64DBD-32CF-41C4-BF4A-5CFD6BF7CC54}">
      <dsp:nvSpPr>
        <dsp:cNvPr id="0" name=""/>
        <dsp:cNvSpPr/>
      </dsp:nvSpPr>
      <dsp:spPr>
        <a:xfrm>
          <a:off x="975383" y="684308"/>
          <a:ext cx="807149" cy="807149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02961C-FDD3-4EDC-8B50-8902BE35EF79}">
      <dsp:nvSpPr>
        <dsp:cNvPr id="0" name=""/>
        <dsp:cNvSpPr/>
      </dsp:nvSpPr>
      <dsp:spPr>
        <a:xfrm>
          <a:off x="1830962" y="684308"/>
          <a:ext cx="2492290" cy="807149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Complementar à fonte Hidrelétrica</a:t>
          </a:r>
          <a:endParaRPr lang="pt-BR" sz="1600" kern="1200" dirty="0"/>
        </a:p>
      </dsp:txBody>
      <dsp:txXfrm>
        <a:off x="1870371" y="723717"/>
        <a:ext cx="2413472" cy="728331"/>
      </dsp:txXfrm>
    </dsp:sp>
    <dsp:sp modelId="{3D2C8DA0-441D-4F62-A1A5-BA53EB985025}">
      <dsp:nvSpPr>
        <dsp:cNvPr id="0" name=""/>
        <dsp:cNvSpPr/>
      </dsp:nvSpPr>
      <dsp:spPr>
        <a:xfrm>
          <a:off x="975383" y="1588316"/>
          <a:ext cx="807149" cy="807149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0BDE44-3143-4B0B-8198-263CCF789D62}">
      <dsp:nvSpPr>
        <dsp:cNvPr id="0" name=""/>
        <dsp:cNvSpPr/>
      </dsp:nvSpPr>
      <dsp:spPr>
        <a:xfrm>
          <a:off x="1830962" y="1588316"/>
          <a:ext cx="2492290" cy="807149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Não emissora de gases de efeito estufa</a:t>
          </a:r>
          <a:endParaRPr lang="pt-BR" sz="1600" kern="1200" dirty="0"/>
        </a:p>
      </dsp:txBody>
      <dsp:txXfrm>
        <a:off x="1870371" y="1627725"/>
        <a:ext cx="2413472" cy="728331"/>
      </dsp:txXfrm>
    </dsp:sp>
    <dsp:sp modelId="{52FD7F5B-8D69-43CF-8863-8FC2F811B2C8}">
      <dsp:nvSpPr>
        <dsp:cNvPr id="0" name=""/>
        <dsp:cNvSpPr/>
      </dsp:nvSpPr>
      <dsp:spPr>
        <a:xfrm>
          <a:off x="975383" y="2492324"/>
          <a:ext cx="807149" cy="807149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64FF08-3491-4B43-A675-1C5C59170E92}">
      <dsp:nvSpPr>
        <dsp:cNvPr id="0" name=""/>
        <dsp:cNvSpPr/>
      </dsp:nvSpPr>
      <dsp:spPr>
        <a:xfrm>
          <a:off x="1830962" y="2492324"/>
          <a:ext cx="2492290" cy="807149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Disponível com qualidade e potencial no Brasil</a:t>
          </a:r>
          <a:endParaRPr lang="pt-BR" sz="1600" kern="1200" dirty="0"/>
        </a:p>
      </dsp:txBody>
      <dsp:txXfrm>
        <a:off x="1870371" y="2531733"/>
        <a:ext cx="2413472" cy="728331"/>
      </dsp:txXfrm>
    </dsp:sp>
    <dsp:sp modelId="{F2A548C2-31E3-4E89-8567-B5F312EB8578}">
      <dsp:nvSpPr>
        <dsp:cNvPr id="0" name=""/>
        <dsp:cNvSpPr/>
      </dsp:nvSpPr>
      <dsp:spPr>
        <a:xfrm>
          <a:off x="975383" y="3396332"/>
          <a:ext cx="807149" cy="807149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2F762-0DB1-4775-97B1-C924F7534996}">
      <dsp:nvSpPr>
        <dsp:cNvPr id="0" name=""/>
        <dsp:cNvSpPr/>
      </dsp:nvSpPr>
      <dsp:spPr>
        <a:xfrm>
          <a:off x="1830962" y="3396332"/>
          <a:ext cx="2492290" cy="807149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Forte geração de empregos e incentivo à P&amp;D;</a:t>
          </a:r>
          <a:endParaRPr lang="pt-BR" sz="1600" kern="1200" dirty="0"/>
        </a:p>
      </dsp:txBody>
      <dsp:txXfrm>
        <a:off x="1870371" y="3435741"/>
        <a:ext cx="2413472" cy="728331"/>
      </dsp:txXfrm>
    </dsp:sp>
    <dsp:sp modelId="{322AEF1E-9013-4E93-A211-3D3C7CE8EB65}">
      <dsp:nvSpPr>
        <dsp:cNvPr id="0" name=""/>
        <dsp:cNvSpPr/>
      </dsp:nvSpPr>
      <dsp:spPr>
        <a:xfrm>
          <a:off x="975383" y="4300340"/>
          <a:ext cx="807149" cy="807149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57ED9-71A6-44B6-8728-37661B4B0D9A}">
      <dsp:nvSpPr>
        <dsp:cNvPr id="0" name=""/>
        <dsp:cNvSpPr/>
      </dsp:nvSpPr>
      <dsp:spPr>
        <a:xfrm>
          <a:off x="1830962" y="4300340"/>
          <a:ext cx="2492290" cy="807149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Rápida Implementação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(2 anos em média)</a:t>
          </a:r>
          <a:endParaRPr lang="pt-BR" sz="1600" kern="1200" dirty="0"/>
        </a:p>
      </dsp:txBody>
      <dsp:txXfrm>
        <a:off x="1870371" y="4339749"/>
        <a:ext cx="2413472" cy="728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microsoft.com/office/2007/relationships/hdphoto" Target="../media/hdphoto7.wdp"/><Relationship Id="rId18" Type="http://schemas.microsoft.com/office/2007/relationships/hdphoto" Target="../media/hdphoto9.wdp"/><Relationship Id="rId3" Type="http://schemas.microsoft.com/office/2007/relationships/hdphoto" Target="../media/hdphoto3.wdp"/><Relationship Id="rId7" Type="http://schemas.microsoft.com/office/2007/relationships/hdphoto" Target="../media/hdphoto4.wdp"/><Relationship Id="rId12" Type="http://schemas.openxmlformats.org/officeDocument/2006/relationships/image" Target="../media/image33.png"/><Relationship Id="rId17" Type="http://schemas.openxmlformats.org/officeDocument/2006/relationships/image" Target="../media/image36.png"/><Relationship Id="rId2" Type="http://schemas.openxmlformats.org/officeDocument/2006/relationships/image" Target="../media/image27.png"/><Relationship Id="rId16" Type="http://schemas.openxmlformats.org/officeDocument/2006/relationships/image" Target="../media/image35.png"/><Relationship Id="rId1" Type="http://schemas.openxmlformats.org/officeDocument/2006/relationships/image" Target="../media/image26.png"/><Relationship Id="rId6" Type="http://schemas.openxmlformats.org/officeDocument/2006/relationships/image" Target="../media/image30.png"/><Relationship Id="rId11" Type="http://schemas.microsoft.com/office/2007/relationships/hdphoto" Target="../media/hdphoto6.wdp"/><Relationship Id="rId5" Type="http://schemas.openxmlformats.org/officeDocument/2006/relationships/image" Target="../media/image29.png"/><Relationship Id="rId15" Type="http://schemas.microsoft.com/office/2007/relationships/hdphoto" Target="../media/hdphoto8.wdp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microsoft.com/office/2007/relationships/hdphoto" Target="../media/hdphoto5.wdp"/><Relationship Id="rId14" Type="http://schemas.openxmlformats.org/officeDocument/2006/relationships/image" Target="../media/image3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0.24995</cdr:x>
      <cdr:y>0.09708</cdr:y>
    </cdr:from>
    <cdr:to>
      <cdr:x>0.66931</cdr:x>
      <cdr:y>0.75386</cdr:y>
    </cdr:to>
    <cdr:grpSp>
      <cdr:nvGrpSpPr>
        <cdr:cNvPr id="2" name="Grupo 1"/>
        <cdr:cNvGrpSpPr/>
      </cdr:nvGrpSpPr>
      <cdr:grpSpPr>
        <a:xfrm xmlns:a="http://schemas.openxmlformats.org/drawingml/2006/main">
          <a:off x="2154600" y="498098"/>
          <a:ext cx="3614936" cy="3369807"/>
          <a:chOff x="-50844" y="160365"/>
          <a:chExt cx="3874426" cy="3179136"/>
        </a:xfrm>
      </cdr:grpSpPr>
      <cdr:grpSp>
        <cdr:nvGrpSpPr>
          <cdr:cNvPr id="3" name="Grupo 2"/>
          <cdr:cNvGrpSpPr/>
        </cdr:nvGrpSpPr>
        <cdr:grpSpPr>
          <a:xfrm xmlns:a="http://schemas.openxmlformats.org/drawingml/2006/main">
            <a:off x="-50844" y="179920"/>
            <a:ext cx="3874426" cy="3159581"/>
            <a:chOff x="-50610" y="179920"/>
            <a:chExt cx="3856556" cy="3159581"/>
          </a:xfrm>
        </cdr:grpSpPr>
        <cdr:grpSp>
          <cdr:nvGrpSpPr>
            <cdr:cNvPr id="7" name="Grupo 6"/>
            <cdr:cNvGrpSpPr/>
          </cdr:nvGrpSpPr>
          <cdr:grpSpPr>
            <a:xfrm xmlns:a="http://schemas.openxmlformats.org/drawingml/2006/main">
              <a:off x="-50610" y="179920"/>
              <a:ext cx="3856556" cy="3159581"/>
              <a:chOff x="-50844" y="179920"/>
              <a:chExt cx="3874426" cy="3159581"/>
            </a:xfrm>
          </cdr:grpSpPr>
          <cdr:pic>
            <cdr:nvPicPr>
              <cdr:cNvPr id="15" name="Imagem 14" descr="http://www.plomeriaydestupiciones.com/uploads/1/3/5/9/13593160/4805286.png"/>
              <cdr:cNvPicPr>
                <a:picLocks xmlns:a="http://schemas.openxmlformats.org/drawingml/2006/main" noChangeAspect="1" noChangeArrowheads="1"/>
              </cdr:cNvPicPr>
            </cdr:nvPicPr>
            <cdr:blipFill rotWithShape="1">
              <a:blip xmlns:a="http://schemas.openxmlformats.org/drawingml/2006/main" xmlns:r="http://schemas.openxmlformats.org/officeDocument/2006/relationships" r:embed="rId1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xmlns:a="http://schemas.openxmlformats.org/drawingml/2006/main"/>
              <a:stretch xmlns:a="http://schemas.openxmlformats.org/drawingml/2006/main"/>
            </cdr:blipFill>
            <cdr:spPr bwMode="auto">
              <a:xfrm xmlns:a="http://schemas.openxmlformats.org/drawingml/2006/main">
                <a:off x="3299103" y="2424907"/>
                <a:ext cx="336502" cy="561977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  <a:extLst xmlns:a="http://schemas.openxmlformats.org/drawingml/2006/main"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cdr:spPr>
          </cdr:pic>
          <cdr:pic>
            <cdr:nvPicPr>
              <cdr:cNvPr id="9" name="Imagem 8" descr="http://img.directindustry.com/images_di/photo-g/wind-turbines-20877-2635267.jpg"/>
              <cdr:cNvPicPr>
                <a:picLocks xmlns:a="http://schemas.openxmlformats.org/drawingml/2006/main" noChangeAspect="1" noChangeArrowheads="1"/>
              </cdr:cNvPicPr>
            </cdr:nvPicPr>
            <cdr:blipFill>
              <a:blip xmlns:a="http://schemas.openxmlformats.org/drawingml/2006/main" xmlns:r="http://schemas.openxmlformats.org/officeDocument/2006/relationships" r:embed="rId2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983" b="96176" l="2381" r="99048">
                            <a14:foregroundMark x1="70000" y1="11048" x2="74524" y2="6374"/>
                            <a14:foregroundMark x1="70000" y1="44618" x2="75000" y2="53116"/>
                            <a14:foregroundMark x1="35952" y1="20255" x2="14286" y2="15297"/>
                          </a14:backgroundRemoval>
                        </a14:imgEffect>
                        <a14:imgEffect>
                          <a14:sharpenSoften amount="-50000"/>
                        </a14:imgEffect>
                        <a14:imgEffect>
                          <a14:colorTemperature colorTemp="112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xmlns:a="http://schemas.openxmlformats.org/drawingml/2006/main"/>
              <a:stretch xmlns:a="http://schemas.openxmlformats.org/drawingml/2006/main">
                <a:fillRect/>
              </a:stretch>
            </cdr:blipFill>
            <cdr:spPr bwMode="auto">
              <a:xfrm xmlns:a="http://schemas.openxmlformats.org/drawingml/2006/main">
                <a:off x="-50844" y="1030107"/>
                <a:ext cx="404416" cy="682240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  <a:extLst xmlns:a="http://schemas.openxmlformats.org/drawingml/2006/main"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cdr:spPr>
          </cdr:pic>
          <cdr:pic>
            <cdr:nvPicPr>
              <cdr:cNvPr id="10" name="Imagem 9" descr="http://www.plomeriaydestupiciones.com/uploads/1/3/5/9/13593160/4805286.png"/>
              <cdr:cNvPicPr>
                <a:picLocks xmlns:a="http://schemas.openxmlformats.org/drawingml/2006/main" noChangeAspect="1" noChangeArrowheads="1"/>
              </cdr:cNvPicPr>
            </cdr:nvPicPr>
            <cdr:blipFill>
              <a:blip xmlns:a="http://schemas.openxmlformats.org/drawingml/2006/main" xmlns:r="http://schemas.openxmlformats.org/officeDocument/2006/relationships"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xmlns:a="http://schemas.openxmlformats.org/drawingml/2006/main"/>
              <a:stretch xmlns:a="http://schemas.openxmlformats.org/drawingml/2006/main">
                <a:fillRect/>
              </a:stretch>
            </cdr:blipFill>
            <cdr:spPr bwMode="auto">
              <a:xfrm xmlns:a="http://schemas.openxmlformats.org/drawingml/2006/main">
                <a:off x="3144461" y="2498389"/>
                <a:ext cx="502443" cy="841112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  <a:extLst xmlns:a="http://schemas.openxmlformats.org/drawingml/2006/main"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cdr:spPr>
          </cdr:pic>
          <cdr:pic>
            <cdr:nvPicPr>
              <cdr:cNvPr id="11" name="Imagem 10" descr="http://www.plomeriaydestupiciones.com/uploads/1/3/5/9/13593160/4805286.png"/>
              <cdr:cNvPicPr>
                <a:picLocks xmlns:a="http://schemas.openxmlformats.org/drawingml/2006/main" noChangeAspect="1" noChangeArrowheads="1"/>
              </cdr:cNvPicPr>
            </cdr:nvPicPr>
            <cdr:blipFill>
              <a:blip xmlns:a="http://schemas.openxmlformats.org/drawingml/2006/main" xmlns:r="http://schemas.openxmlformats.org/officeDocument/2006/relationships" r:embed="rId5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xmlns:a="http://schemas.openxmlformats.org/drawingml/2006/main"/>
              <a:stretch xmlns:a="http://schemas.openxmlformats.org/drawingml/2006/main">
                <a:fillRect/>
              </a:stretch>
            </cdr:blipFill>
            <cdr:spPr bwMode="auto">
              <a:xfrm xmlns:a="http://schemas.openxmlformats.org/drawingml/2006/main">
                <a:off x="3453743" y="2571871"/>
                <a:ext cx="369839" cy="619127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  <a:extLst xmlns:a="http://schemas.openxmlformats.org/drawingml/2006/main"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cdr:spPr>
          </cdr:pic>
          <cdr:pic>
            <cdr:nvPicPr>
              <cdr:cNvPr id="12" name="Imagem 11" descr="http://0.static.wix.com/media/a50bd6_023e6cfde6c9afce63333366a50079ba.png_512"/>
              <cdr:cNvPicPr>
                <a:picLocks xmlns:a="http://schemas.openxmlformats.org/drawingml/2006/main" noChangeAspect="1" noChangeArrowheads="1"/>
              </cdr:cNvPicPr>
            </cdr:nvPicPr>
            <cdr:blipFill rotWithShape="1">
              <a:blip xmlns:a="http://schemas.openxmlformats.org/drawingml/2006/main" xmlns:r="http://schemas.openxmlformats.org/officeDocument/2006/relationships"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xmlns:a="http://schemas.openxmlformats.org/drawingml/2006/main"/>
              <a:stretch xmlns:a="http://schemas.openxmlformats.org/drawingml/2006/main"/>
            </cdr:blipFill>
            <cdr:spPr bwMode="auto">
              <a:xfrm xmlns:a="http://schemas.openxmlformats.org/drawingml/2006/main">
                <a:off x="910871" y="970291"/>
                <a:ext cx="189976" cy="281867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  <a:extLst xmlns:a="http://schemas.openxmlformats.org/drawingml/2006/main"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cdr:spPr>
          </cdr:pic>
          <cdr:pic>
            <cdr:nvPicPr>
              <cdr:cNvPr id="13" name="Imagem 12" descr="https://upload.wikimedia.org/wikipedia/commons/thumb/a/ae/Nuclear_symbol.svg/600px-Nuclear_symbol.svg.png"/>
              <cdr:cNvPicPr>
                <a:picLocks xmlns:a="http://schemas.openxmlformats.org/drawingml/2006/main" noChangeAspect="1" noChangeArrowheads="1"/>
              </cdr:cNvPicPr>
            </cdr:nvPicPr>
            <cdr:blipFill>
              <a:blip xmlns:a="http://schemas.openxmlformats.org/drawingml/2006/main" xmlns:r="http://schemas.openxmlformats.org/officeDocument/2006/relationships"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33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xmlns:a="http://schemas.openxmlformats.org/drawingml/2006/main"/>
              <a:stretch xmlns:a="http://schemas.openxmlformats.org/drawingml/2006/main">
                <a:fillRect/>
              </a:stretch>
            </cdr:blipFill>
            <cdr:spPr bwMode="auto">
              <a:xfrm xmlns:a="http://schemas.openxmlformats.org/drawingml/2006/main">
                <a:off x="2061975" y="179920"/>
                <a:ext cx="125610" cy="125999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  <a:extLst xmlns:a="http://schemas.openxmlformats.org/drawingml/2006/main"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cdr:spPr>
          </cdr:pic>
          <cdr:pic>
            <cdr:nvPicPr>
              <cdr:cNvPr id="14" name="Imagem 13" descr="http://0.static.wix.com/media/a50bd6_023e6cfde6c9afce63333366a50079ba.png_512"/>
              <cdr:cNvPicPr>
                <a:picLocks xmlns:a="http://schemas.openxmlformats.org/drawingml/2006/main" noChangeAspect="1" noChangeArrowheads="1"/>
              </cdr:cNvPicPr>
            </cdr:nvPicPr>
            <cdr:blipFill rotWithShape="1">
              <a:blip xmlns:a="http://schemas.openxmlformats.org/drawingml/2006/main" xmlns:r="http://schemas.openxmlformats.org/officeDocument/2006/relationships"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xmlns:a="http://schemas.openxmlformats.org/drawingml/2006/main"/>
              <a:stretch xmlns:a="http://schemas.openxmlformats.org/drawingml/2006/main"/>
            </cdr:blipFill>
            <cdr:spPr bwMode="auto">
              <a:xfrm xmlns:a="http://schemas.openxmlformats.org/drawingml/2006/main">
                <a:off x="670208" y="740191"/>
                <a:ext cx="269551" cy="399931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  <a:extLst xmlns:a="http://schemas.openxmlformats.org/drawingml/2006/main"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cdr:spPr>
          </cdr:pic>
        </cdr:grpSp>
        <cdr:pic>
          <cdr:nvPicPr>
            <cdr:cNvPr id="8" name="chart"/>
            <cdr:cNvPicPr>
              <a:picLocks xmlns:a="http://schemas.openxmlformats.org/drawingml/2006/main" noChangeAspect="1"/>
            </cdr:cNvPicPr>
          </cdr:nvPicPr>
          <cdr:blipFill>
            <a:blip xmlns:a="http://schemas.openxmlformats.org/drawingml/2006/main" xmlns:r="http://schemas.openxmlformats.org/officeDocument/2006/relationships"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0" r="98571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 xmlns:a="http://schemas.openxmlformats.org/drawingml/2006/main">
              <a:fillRect/>
            </a:stretch>
          </cdr:blipFill>
          <cdr:spPr>
            <a:xfrm xmlns:a="http://schemas.openxmlformats.org/drawingml/2006/main" rot="20439394">
              <a:off x="218170" y="2057700"/>
              <a:ext cx="606367" cy="435159"/>
            </a:xfrm>
            <a:prstGeom xmlns:a="http://schemas.openxmlformats.org/drawingml/2006/main" prst="rect">
              <a:avLst/>
            </a:prstGeom>
          </cdr:spPr>
        </cdr:pic>
      </cdr:grpSp>
      <cdr:pic>
        <cdr:nvPicPr>
          <cdr:cNvPr id="4" name="Imagem 3"/>
          <cdr:cNvPicPr>
            <a:picLocks xmlns:a="http://schemas.openxmlformats.org/drawingml/2006/main" noChangeAspect="1"/>
          </cdr:cNvPicPr>
        </cdr:nvPicPr>
        <cdr:blipFill rotWithShape="1">
          <a:blip xmlns:a="http://schemas.openxmlformats.org/drawingml/2006/main" xmlns:r="http://schemas.openxmlformats.org/officeDocument/2006/relationships" r:embed="rId14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857" b="98571" l="0" r="96667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xmlns:a="http://schemas.openxmlformats.org/drawingml/2006/main"/>
          <a:stretch xmlns:a="http://schemas.openxmlformats.org/drawingml/2006/main"/>
        </cdr:blipFill>
        <cdr:spPr>
          <a:xfrm xmlns:a="http://schemas.openxmlformats.org/drawingml/2006/main" flipV="1">
            <a:off x="1752693" y="208186"/>
            <a:ext cx="232987" cy="216000"/>
          </a:xfrm>
          <a:prstGeom xmlns:a="http://schemas.openxmlformats.org/drawingml/2006/main" prst="rect">
            <a:avLst/>
          </a:prstGeom>
        </cdr:spPr>
      </cdr:pic>
      <cdr:pic>
        <cdr:nvPicPr>
          <cdr:cNvPr id="5" name="Imagem 4" descr="http://2.bp.blogspot.com/--ntezLt58qY/TybwfZaUw5I/AAAAAAAACSA/QFze1CUjWF0/s1600/fumasa%20003%20imagem%20design%203d.png"/>
          <cdr:cNvPicPr>
            <a:picLocks xmlns:a="http://schemas.openxmlformats.org/drawingml/2006/main" noChangeAspect="1" noChangeArrowheads="1"/>
          </cdr:cNvPicPr>
        </cdr:nvPicPr>
        <cdr:blipFill rotWithShape="1">
          <a:blip xmlns:a="http://schemas.openxmlformats.org/drawingml/2006/main" xmlns:r="http://schemas.openxmlformats.org/officeDocument/2006/relationships"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/>
        </cdr:blipFill>
        <cdr:spPr bwMode="auto">
          <a:xfrm xmlns:a="http://schemas.openxmlformats.org/drawingml/2006/main" rot="731789">
            <a:off x="2231725" y="160365"/>
            <a:ext cx="98209" cy="145911"/>
          </a:xfrm>
          <a:prstGeom xmlns:a="http://schemas.openxmlformats.org/drawingml/2006/main" prst="rect">
            <a:avLst/>
          </a:prstGeom>
          <a:noFill xmlns:a="http://schemas.openxmlformats.org/drawingml/2006/main"/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cdr:spPr>
      </cdr:pic>
      <cdr:pic>
        <cdr:nvPicPr>
          <cdr:cNvPr id="6" name="Imagem 5" descr="http://www.eaprende.com/blog/wp-content/uploads/2012/07/petroleo.png"/>
          <cdr:cNvPicPr>
            <a:picLocks xmlns:a="http://schemas.openxmlformats.org/drawingml/2006/main" noChangeAspect="1" noChangeArrowheads="1"/>
          </cdr:cNvPicPr>
        </cdr:nvPicPr>
        <cdr:blipFill rotWithShape="1">
          <a:blip xmlns:a="http://schemas.openxmlformats.org/drawingml/2006/main" xmlns:r="http://schemas.openxmlformats.org/officeDocument/2006/relationships"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/>
        </cdr:blipFill>
        <cdr:spPr bwMode="auto">
          <a:xfrm xmlns:a="http://schemas.openxmlformats.org/drawingml/2006/main" rot="1007668">
            <a:off x="1183822" y="429996"/>
            <a:ext cx="567669" cy="406524"/>
          </a:xfrm>
          <a:prstGeom xmlns:a="http://schemas.openxmlformats.org/drawingml/2006/main" prst="rect">
            <a:avLst/>
          </a:prstGeom>
          <a:noFill xmlns:a="http://schemas.openxmlformats.org/drawingml/2006/main"/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cdr:spPr>
      </cdr:pic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4271274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583238" y="3"/>
            <a:ext cx="4271274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F1810-6926-4419-A7D9-C627482E868B}" type="datetimeFigureOut">
              <a:rPr lang="pt-BR" smtClean="0"/>
              <a:pPr/>
              <a:t>15/05/2014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6" y="6456614"/>
            <a:ext cx="4271274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583238" y="6456614"/>
            <a:ext cx="4271274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BA76A-9C8E-497C-A3F9-E48ADFF9CDB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794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4271274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583238" y="3"/>
            <a:ext cx="4271274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0D10E-DAF0-42DB-821B-972A02930F02}" type="datetimeFigureOut">
              <a:rPr lang="pt-BR" smtClean="0"/>
              <a:pPr/>
              <a:t>15/05/2014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228975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85679" y="3228897"/>
            <a:ext cx="7885430" cy="3058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6" y="6456614"/>
            <a:ext cx="4271274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583238" y="6456614"/>
            <a:ext cx="4271274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3F085-8138-47E9-B6F0-035AD74848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309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3F085-8138-47E9-B6F0-035AD7484856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8158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43EEB-518E-4E5D-80A2-BB756AF827B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7649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85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69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78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069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30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891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17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94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863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6492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3515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9" y="0"/>
            <a:ext cx="9144000" cy="6858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57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48464" y="6595644"/>
            <a:ext cx="432048" cy="289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0040A8"/>
                </a:solidFill>
              </a:defRPr>
            </a:lvl1pPr>
          </a:lstStyle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-51792" y="6597352"/>
            <a:ext cx="2895600" cy="291600"/>
          </a:xfrm>
          <a:prstGeom prst="rect">
            <a:avLst/>
          </a:prstGeom>
        </p:spPr>
        <p:txBody>
          <a:bodyPr/>
          <a:lstStyle>
            <a:lvl1pPr>
              <a:defRPr lang="pt-BR" sz="1100" kern="1200" dirty="0">
                <a:solidFill>
                  <a:srgbClr val="0040A8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 dirty="0" smtClean="0"/>
              <a:t>Fonte: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85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000" y="836713"/>
            <a:ext cx="8784000" cy="576063"/>
          </a:xfrm>
        </p:spPr>
        <p:txBody>
          <a:bodyPr anchor="t">
            <a:normAutofit/>
          </a:bodyPr>
          <a:lstStyle>
            <a:lvl1pPr algn="l">
              <a:defRPr sz="36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80000" y="2204864"/>
            <a:ext cx="8784000" cy="4104456"/>
          </a:xfrm>
        </p:spPr>
        <p:txBody>
          <a:bodyPr>
            <a:normAutofit/>
          </a:bodyPr>
          <a:lstStyle>
            <a:lvl1pPr marL="0" indent="0" algn="just" eaLnBrk="1" hangingPunct="1">
              <a:buNone/>
              <a:defRPr lang="en-US" altLang="pt-BR" sz="2400" baseline="0" smtClean="0">
                <a:solidFill>
                  <a:srgbClr val="7C848F"/>
                </a:solidFill>
                <a:ea typeface="MS PGothic" pitchFamily="34" charset="-128"/>
                <a:cs typeface="Arial" panose="020B0604020202020204" pitchFamily="34" charset="0"/>
                <a:sym typeface="ArenaCondensed" pitchFamily="6" charset="0"/>
              </a:defRPr>
            </a:lvl1pPr>
            <a:lvl2pPr>
              <a:defRPr lang="pt-BR" altLang="pt-BR" sz="2000" kern="1200" baseline="0" dirty="0" smtClean="0">
                <a:solidFill>
                  <a:srgbClr val="7C848F"/>
                </a:solidFill>
                <a:latin typeface="+mn-lt"/>
                <a:ea typeface="MS PGothic" pitchFamily="34" charset="-128"/>
                <a:cs typeface="Arial" panose="020B0604020202020204" pitchFamily="34" charset="0"/>
                <a:sym typeface="ArenaCondensed" pitchFamily="6" charset="0"/>
              </a:defRPr>
            </a:lvl2pPr>
            <a:lvl3pPr>
              <a:defRPr lang="pt-BR" altLang="pt-BR" sz="1800" kern="1200" baseline="0" dirty="0" smtClean="0">
                <a:solidFill>
                  <a:srgbClr val="7C848F"/>
                </a:solidFill>
                <a:latin typeface="+mn-lt"/>
                <a:ea typeface="MS PGothic" pitchFamily="34" charset="-128"/>
                <a:cs typeface="Arial" panose="020B0604020202020204" pitchFamily="34" charset="0"/>
                <a:sym typeface="ArenaCondensed" pitchFamily="6" charset="0"/>
              </a:defRPr>
            </a:lvl3pPr>
            <a:lvl4pPr>
              <a:defRPr lang="pt-BR" altLang="pt-BR" sz="1600" kern="1200" baseline="0" dirty="0" smtClean="0">
                <a:solidFill>
                  <a:srgbClr val="7C848F"/>
                </a:solidFill>
                <a:latin typeface="+mn-lt"/>
                <a:ea typeface="MS PGothic" pitchFamily="34" charset="-128"/>
                <a:cs typeface="Arial" panose="020B0604020202020204" pitchFamily="34" charset="0"/>
                <a:sym typeface="ArenaCondensed" pitchFamily="6" charset="0"/>
              </a:defRPr>
            </a:lvl4pPr>
            <a:lvl5pPr>
              <a:defRPr lang="pt-BR" altLang="pt-BR" sz="1400" kern="1200" baseline="0" dirty="0">
                <a:solidFill>
                  <a:srgbClr val="7C848F"/>
                </a:solidFill>
                <a:latin typeface="+mn-lt"/>
                <a:ea typeface="MS PGothic" pitchFamily="34" charset="-128"/>
                <a:cs typeface="Arial" panose="020B0604020202020204" pitchFamily="34" charset="0"/>
                <a:sym typeface="ArenaCondensed" pitchFamily="6" charset="0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nível4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0" y="6525344"/>
            <a:ext cx="7308304" cy="332656"/>
          </a:xfrm>
        </p:spPr>
        <p:txBody>
          <a:bodyPr/>
          <a:lstStyle/>
          <a:p>
            <a:pPr algn="l"/>
            <a:r>
              <a:rPr lang="pt-BR" smtClean="0"/>
              <a:t>Coordenação de Comunicação e Marketing - Rel. Jan/2014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415808" y="6475685"/>
            <a:ext cx="1728192" cy="365125"/>
          </a:xfrm>
        </p:spPr>
        <p:txBody>
          <a:bodyPr/>
          <a:lstStyle/>
          <a:p>
            <a:fld id="{A6B43594-94FE-4954-B526-6CB65AF1B7D1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80000" y="1556792"/>
            <a:ext cx="8784000" cy="504056"/>
          </a:xfrm>
        </p:spPr>
        <p:txBody>
          <a:bodyPr>
            <a:noAutofit/>
          </a:bodyPr>
          <a:lstStyle>
            <a:lvl1pPr marL="0" marR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pt-BR" altLang="pt-BR" sz="2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MS PGothic" pitchFamily="34" charset="-128"/>
                <a:cs typeface="Arial" panose="020B0604020202020204" pitchFamily="34" charset="0"/>
                <a:sym typeface="ArenaCondensed" pitchFamily="6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 smtClean="0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280240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Fonte: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48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09550" y="260648"/>
            <a:ext cx="6574821" cy="739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09550" y="1504818"/>
            <a:ext cx="8620205" cy="5130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</a:t>
            </a:r>
          </a:p>
        </p:txBody>
      </p:sp>
      <p:cxnSp>
        <p:nvCxnSpPr>
          <p:cNvPr id="8" name="Conector reto 7"/>
          <p:cNvCxnSpPr/>
          <p:nvPr/>
        </p:nvCxnSpPr>
        <p:spPr>
          <a:xfrm>
            <a:off x="314246" y="1268760"/>
            <a:ext cx="8515509" cy="0"/>
          </a:xfrm>
          <a:prstGeom prst="line">
            <a:avLst/>
          </a:prstGeom>
          <a:ln w="28575">
            <a:solidFill>
              <a:srgbClr val="008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314246" y="6635452"/>
            <a:ext cx="8515509" cy="0"/>
          </a:xfrm>
          <a:prstGeom prst="line">
            <a:avLst/>
          </a:prstGeom>
          <a:ln w="28575">
            <a:solidFill>
              <a:srgbClr val="008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42646"/>
            <a:ext cx="1800200" cy="810090"/>
          </a:xfrm>
          <a:prstGeom prst="rect">
            <a:avLst/>
          </a:prstGeom>
        </p:spPr>
      </p:pic>
      <p:sp>
        <p:nvSpPr>
          <p:cNvPr id="9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48464" y="6595644"/>
            <a:ext cx="432048" cy="289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0040A8"/>
                </a:solidFill>
              </a:defRPr>
            </a:lvl1pPr>
          </a:lstStyle>
          <a:p>
            <a:fld id="{F17EE7F6-8441-460F-ADCB-577327AAEF7F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-51792" y="6597352"/>
            <a:ext cx="2895600" cy="291600"/>
          </a:xfrm>
          <a:prstGeom prst="rect">
            <a:avLst/>
          </a:prstGeom>
        </p:spPr>
        <p:txBody>
          <a:bodyPr/>
          <a:lstStyle>
            <a:lvl1pPr>
              <a:defRPr lang="pt-BR" sz="1100" kern="1200" dirty="0">
                <a:solidFill>
                  <a:srgbClr val="0040A8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 dirty="0" smtClean="0"/>
              <a:t>Fonte: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902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gif"/><Relationship Id="rId18" Type="http://schemas.openxmlformats.org/officeDocument/2006/relationships/image" Target="../media/image17.jpeg"/><Relationship Id="rId26" Type="http://schemas.openxmlformats.org/officeDocument/2006/relationships/image" Target="../media/image25.gif"/><Relationship Id="rId3" Type="http://schemas.openxmlformats.org/officeDocument/2006/relationships/diagramLayout" Target="../diagrams/layout1.xml"/><Relationship Id="rId21" Type="http://schemas.openxmlformats.org/officeDocument/2006/relationships/image" Target="../media/image20.gif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gif"/><Relationship Id="rId25" Type="http://schemas.openxmlformats.org/officeDocument/2006/relationships/image" Target="../media/image24.jpeg"/><Relationship Id="rId2" Type="http://schemas.openxmlformats.org/officeDocument/2006/relationships/diagramData" Target="../diagrams/data1.xml"/><Relationship Id="rId16" Type="http://schemas.openxmlformats.org/officeDocument/2006/relationships/image" Target="../media/image15.gif"/><Relationship Id="rId20" Type="http://schemas.openxmlformats.org/officeDocument/2006/relationships/image" Target="../media/image19.gif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openxmlformats.org/officeDocument/2006/relationships/image" Target="../media/image10.jpeg"/><Relationship Id="rId24" Type="http://schemas.openxmlformats.org/officeDocument/2006/relationships/image" Target="../media/image23.gif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gi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jpeg"/><Relationship Id="rId14" Type="http://schemas.openxmlformats.org/officeDocument/2006/relationships/image" Target="../media/image13.gif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35792" y="6021288"/>
            <a:ext cx="9348776" cy="295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pt-BR" sz="2000" b="1" dirty="0" smtClean="0">
                <a:solidFill>
                  <a:schemeClr val="tx2"/>
                </a:solidFill>
              </a:rPr>
              <a:t>Elbia Melo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04944" y="1659588"/>
            <a:ext cx="654538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7200" b="1" dirty="0" smtClean="0">
                <a:solidFill>
                  <a:srgbClr val="002060"/>
                </a:solidFill>
              </a:rPr>
              <a:t>Energia Eólica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35792" y="6340384"/>
            <a:ext cx="3732152" cy="295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pt-BR" sz="2000" dirty="0" smtClean="0">
                <a:solidFill>
                  <a:schemeClr val="tx2"/>
                </a:solidFill>
              </a:rPr>
              <a:t>Maio / 2014</a:t>
            </a:r>
            <a:endParaRPr lang="pt-BR" sz="2000" dirty="0">
              <a:solidFill>
                <a:schemeClr val="tx2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191" y="256070"/>
            <a:ext cx="2644346" cy="1189956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304944" y="2618695"/>
            <a:ext cx="600119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pt-BR" sz="6000" dirty="0" smtClean="0">
                <a:solidFill>
                  <a:srgbClr val="002060"/>
                </a:solidFill>
              </a:rPr>
              <a:t>&amp; Meio Ambiente</a:t>
            </a:r>
            <a:endParaRPr lang="pt-BR" sz="6000" dirty="0">
              <a:solidFill>
                <a:srgbClr val="002060"/>
              </a:solidFill>
            </a:endParaRPr>
          </a:p>
        </p:txBody>
      </p:sp>
      <p:cxnSp>
        <p:nvCxnSpPr>
          <p:cNvPr id="13" name="Conector reto 12"/>
          <p:cNvCxnSpPr/>
          <p:nvPr/>
        </p:nvCxnSpPr>
        <p:spPr>
          <a:xfrm>
            <a:off x="405061" y="1604417"/>
            <a:ext cx="7662614" cy="0"/>
          </a:xfrm>
          <a:prstGeom prst="line">
            <a:avLst/>
          </a:prstGeom>
          <a:ln w="57150">
            <a:solidFill>
              <a:srgbClr val="0040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405061" y="6652667"/>
            <a:ext cx="7662614" cy="0"/>
          </a:xfrm>
          <a:prstGeom prst="line">
            <a:avLst/>
          </a:prstGeom>
          <a:ln w="38100">
            <a:solidFill>
              <a:srgbClr val="F9C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o 3"/>
          <p:cNvGrpSpPr/>
          <p:nvPr/>
        </p:nvGrpSpPr>
        <p:grpSpPr>
          <a:xfrm>
            <a:off x="30574" y="72257"/>
            <a:ext cx="1711430" cy="1556543"/>
            <a:chOff x="107504" y="33169"/>
            <a:chExt cx="1711430" cy="155654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196" y="33169"/>
              <a:ext cx="1655896" cy="1556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" name="CaixaDeTexto 2"/>
            <p:cNvSpPr txBox="1"/>
            <p:nvPr/>
          </p:nvSpPr>
          <p:spPr>
            <a:xfrm>
              <a:off x="107504" y="910461"/>
              <a:ext cx="171143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b="1" dirty="0" smtClean="0">
                  <a:solidFill>
                    <a:schemeClr val="accent6">
                      <a:lumMod val="75000"/>
                    </a:schemeClr>
                  </a:solidFill>
                </a:rPr>
                <a:t>IX Simpósio</a:t>
              </a:r>
            </a:p>
            <a:p>
              <a:pPr algn="ctr"/>
              <a:r>
                <a:rPr lang="pt-BR" sz="1200" b="1" dirty="0" smtClean="0">
                  <a:solidFill>
                    <a:schemeClr val="accent6">
                      <a:lumMod val="75000"/>
                    </a:schemeClr>
                  </a:solidFill>
                </a:rPr>
                <a:t>Internacional de</a:t>
              </a:r>
            </a:p>
            <a:p>
              <a:pPr algn="ctr"/>
              <a:r>
                <a:rPr lang="pt-BR" sz="1200" b="1" dirty="0" smtClean="0">
                  <a:solidFill>
                    <a:schemeClr val="accent6">
                      <a:lumMod val="75000"/>
                    </a:schemeClr>
                  </a:solidFill>
                </a:rPr>
                <a:t>Qualidade Ambiental</a:t>
              </a:r>
              <a:endParaRPr lang="pt-BR" sz="1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472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8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Energia Eólica em um Contexto Mundial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5688B4-65F0-4D1B-BD08-AA63A6B37F11}" type="slidenum">
              <a:rPr lang="pt-BR" smtClean="0"/>
              <a:pPr/>
              <a:t>2</a:t>
            </a:fld>
            <a:endParaRPr lang="pt-BR"/>
          </a:p>
        </p:txBody>
      </p:sp>
      <p:graphicFrame>
        <p:nvGraphicFramePr>
          <p:cNvPr id="4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6713867"/>
              </p:ext>
            </p:extLst>
          </p:nvPr>
        </p:nvGraphicFramePr>
        <p:xfrm>
          <a:off x="125760" y="5052620"/>
          <a:ext cx="8892480" cy="1616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64338"/>
              </p:ext>
            </p:extLst>
          </p:nvPr>
        </p:nvGraphicFramePr>
        <p:xfrm>
          <a:off x="1468760" y="1916832"/>
          <a:ext cx="2801439" cy="33528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60000"/>
                <a:gridCol w="438984"/>
                <a:gridCol w="1354455"/>
                <a:gridCol w="648000"/>
              </a:tblGrid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China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91,42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EUA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61,09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Alemanha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34,25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Espanha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22,96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Índia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20,15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Reino Unido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10,53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Itália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8,55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França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8,25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Canadá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7,80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Dinamarca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4,77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300118"/>
              </p:ext>
            </p:extLst>
          </p:nvPr>
        </p:nvGraphicFramePr>
        <p:xfrm>
          <a:off x="4925144" y="1916833"/>
          <a:ext cx="2743200" cy="33832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60000"/>
                <a:gridCol w="439200"/>
                <a:gridCol w="1296000"/>
                <a:gridCol w="648000"/>
              </a:tblGrid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Portugal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4,72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Suécia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4,47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13</a:t>
                      </a:r>
                      <a:endParaRPr lang="pt-BR" sz="18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Brasil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3,46</a:t>
                      </a:r>
                      <a:endParaRPr lang="pt-BR" sz="16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Polônia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3,39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Austrália</a:t>
                      </a:r>
                      <a:endParaRPr lang="pt-BR" sz="1600" b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3,24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Turquia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2,96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Holanda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2,69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Japão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2,66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Romênia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2,60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54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Irlanda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 smtClean="0">
                          <a:effectLst/>
                        </a:rPr>
                        <a:t>2,04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8" name="Grupo 27"/>
          <p:cNvGrpSpPr/>
          <p:nvPr/>
        </p:nvGrpSpPr>
        <p:grpSpPr>
          <a:xfrm>
            <a:off x="1900808" y="2010300"/>
            <a:ext cx="3752077" cy="3240360"/>
            <a:chOff x="2119635" y="980728"/>
            <a:chExt cx="3752077" cy="3240360"/>
          </a:xfrm>
        </p:grpSpPr>
        <p:grpSp>
          <p:nvGrpSpPr>
            <p:cNvPr id="7" name="Grupo 6"/>
            <p:cNvGrpSpPr/>
            <p:nvPr/>
          </p:nvGrpSpPr>
          <p:grpSpPr>
            <a:xfrm>
              <a:off x="2119635" y="980728"/>
              <a:ext cx="3752077" cy="3240360"/>
              <a:chOff x="2119635" y="980728"/>
              <a:chExt cx="3752077" cy="3240360"/>
            </a:xfrm>
          </p:grpSpPr>
          <p:pic>
            <p:nvPicPr>
              <p:cNvPr id="8" name="Imagem 7" descr="http://2.bp.blogspot.com/-0eTkzK6Ukms/UStnuNvbCyI/AAAAAAAADmk/V2H8-kyJW7g/s1600/Bandeira+dos+Estados+Unidos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2119635" y="1340768"/>
                <a:ext cx="292125" cy="1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3" descr="http://riodejaneiro.china-consulate.org/pot/zgabc/gk/W020040617538233597027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9635" y="980728"/>
                <a:ext cx="291600" cy="1988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5" descr="https://encrypted-tbn2.gstatic.com/images?q=tbn:ANd9GcT7ENMi4mIdMm4opDDuuXf7CGymkzAHuAEOrvrjeqHLFBqlYytt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9635" y="1649005"/>
                <a:ext cx="291600" cy="1958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7" descr="https://encrypted-tbn2.gstatic.com/images?q=tbn:ANd9GcT5zNGYB0aL4GAR0aOsladUMMp1Ur1OtkYuqvokcplQao14nvC4wA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9635" y="1988840"/>
                <a:ext cx="291600" cy="2184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9" descr="http://www.portalsaofrancisco.com.br/alfa/india/India.12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9635" y="2348881"/>
                <a:ext cx="291600" cy="1708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11" descr="http://rongelok.com/wp-content/uploads/2011/09/Flag_of_the_United_Kingdom.png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9635" y="2690894"/>
                <a:ext cx="291600" cy="145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3" descr="http://tradebridgeconsultants.com/wp-content/themes/politics-abroad/images/flags/italy.gif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0160" y="2996952"/>
                <a:ext cx="291600" cy="1945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23" descr="http://eh.lenin.ru/flags/2eu/france/fra-f.gif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9635" y="3356992"/>
                <a:ext cx="291600" cy="19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5" descr="http://www.flagsinformation.com/canada-flag.pn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0160" y="3717032"/>
                <a:ext cx="291600" cy="145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29" descr="http://tradebridgeconsultants.com/wp-content/themes/politics-abroad/images/flags/portugal.gif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0112" y="1002187"/>
                <a:ext cx="291600" cy="1945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31" descr="http://www.madagascar-consulate.org/images/flag_denmark.gif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5004" y="4005088"/>
                <a:ext cx="260862" cy="21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39" descr="http://farm5.staticflickr.com/4001/4650440786_9daeedaa47_z.jpg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0112" y="1319200"/>
                <a:ext cx="291600" cy="1931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41" descr="http://www.suapesquisa.com/paises/japao/bandeira-do-japao.gif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4799" y="3346624"/>
                <a:ext cx="291600" cy="204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43" descr="http://www.webbusca.com.br/atlas/bandeiras/Australia.gif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6544" y="2355289"/>
                <a:ext cx="291600" cy="19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45" descr="http://www.infoescola.com/wp-content/uploads/2011/02/bandeira-do-brasil.gif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0112" y="1649005"/>
                <a:ext cx="291600" cy="2021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47" descr="http://www.loeser.us/flags/images/poland/polish_national_committee_dmowski_paris_1917.png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0112" y="2001445"/>
                <a:ext cx="291600" cy="1932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49" descr="https://encrypted-tbn2.gstatic.com/images?q=tbn:ANd9GcQZuBE9sKxNl8OgVLte2UvnrG7cgjPcWRiZHdwWAibFIFXyp3640A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0112" y="3012321"/>
                <a:ext cx="291600" cy="1940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51" descr="http://colunas.cbn.globoradio.globo.com/platb/files/960/2013/06/Bandeira-Turquia.gif"/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4799" y="2690894"/>
                <a:ext cx="291600" cy="19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53" descr="https://encrypted-tbn1.gstatic.com/images?q=tbn:ANd9GcTNsore47dg0pilEeO8CAnAlY6mUhQ-tsI2BEOLxoftglk3WrlYxg"/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0112" y="3668785"/>
                <a:ext cx="291600" cy="1940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6" name="Picture 2" descr="http://1.bp.blogspot.com/-p_dSTcAj5T4/T1aVy4XJBKI/AAAAAAAAANM/JwXUba0r9BY/s1600/irishflht.gif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1825" y="4023049"/>
              <a:ext cx="269887" cy="180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Espaço Reservado para Rodapé 3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dirty="0" smtClean="0"/>
              <a:t>Fonte: GWEC</a:t>
            </a:r>
            <a:endParaRPr lang="pt-BR" dirty="0"/>
          </a:p>
        </p:txBody>
      </p:sp>
      <p:sp>
        <p:nvSpPr>
          <p:cNvPr id="39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 smtClean="0"/>
              <a:t>Ranking Mundial</a:t>
            </a:r>
            <a:endParaRPr lang="la-Latn" sz="1800" b="1" dirty="0"/>
          </a:p>
        </p:txBody>
      </p:sp>
    </p:spTree>
    <p:extLst>
      <p:ext uri="{BB962C8B-B14F-4D97-AF65-F5344CB8AC3E}">
        <p14:creationId xmlns:p14="http://schemas.microsoft.com/office/powerpoint/2010/main" val="194057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graphicFrame>
        <p:nvGraphicFramePr>
          <p:cNvPr id="14" name="Espaço Reservado para Conteúdo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7966055"/>
              </p:ext>
            </p:extLst>
          </p:nvPr>
        </p:nvGraphicFramePr>
        <p:xfrm>
          <a:off x="219074" y="1644492"/>
          <a:ext cx="8620125" cy="513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55CE28-ADD2-4038-9677-0A78C2F72788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dirty="0" smtClean="0"/>
              <a:t>Fonte: ABEEólica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6890540" y="1560602"/>
            <a:ext cx="1691680" cy="830997"/>
          </a:xfrm>
          <a:prstGeom prst="rect">
            <a:avLst/>
          </a:prstGeom>
          <a:solidFill>
            <a:srgbClr val="FFFFEB"/>
          </a:solidFill>
          <a:ln w="19050">
            <a:solidFill>
              <a:srgbClr val="FFD03B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Arial" pitchFamily="34" charset="0"/>
                <a:cs typeface="Arial" pitchFamily="34" charset="0"/>
              </a:rPr>
              <a:t>*A fonte fotovoltaica possuí 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9,4 MW </a:t>
            </a:r>
            <a:r>
              <a:rPr lang="pt-BR" sz="1200" b="1" dirty="0">
                <a:latin typeface="Arial" pitchFamily="34" charset="0"/>
                <a:cs typeface="Arial" pitchFamily="34" charset="0"/>
              </a:rPr>
              <a:t>de capacidade instalada.</a:t>
            </a:r>
          </a:p>
        </p:txBody>
      </p:sp>
      <p:sp>
        <p:nvSpPr>
          <p:cNvPr id="8" name="Sol 7"/>
          <p:cNvSpPr/>
          <p:nvPr/>
        </p:nvSpPr>
        <p:spPr>
          <a:xfrm>
            <a:off x="8464230" y="2229581"/>
            <a:ext cx="334014" cy="324036"/>
          </a:xfrm>
          <a:prstGeom prst="sun">
            <a:avLst/>
          </a:prstGeom>
          <a:solidFill>
            <a:srgbClr val="FFD03B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13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/>
              <a:t>Matriz Elétrica Brasileira (GW)</a:t>
            </a:r>
            <a:endParaRPr lang="la-Latn" sz="1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FEDD18A-CC7B-42BB-BD7D-3E207F0B3FE5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dirty="0" smtClean="0"/>
              <a:t>Fonte: ABEEólica</a:t>
            </a:r>
            <a:endParaRPr lang="pt-BR" dirty="0"/>
          </a:p>
        </p:txBody>
      </p:sp>
      <p:graphicFrame>
        <p:nvGraphicFramePr>
          <p:cNvPr id="12" name="Espaço Reservado para Conteúd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724901"/>
              </p:ext>
            </p:extLst>
          </p:nvPr>
        </p:nvGraphicFramePr>
        <p:xfrm>
          <a:off x="209550" y="1988840"/>
          <a:ext cx="8620125" cy="4646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/>
              <a:t>Capacidade Eólica Acumulada (MW)</a:t>
            </a:r>
            <a:endParaRPr lang="la-Latn" sz="1800" b="1" dirty="0"/>
          </a:p>
        </p:txBody>
      </p:sp>
    </p:spTree>
    <p:extLst>
      <p:ext uri="{BB962C8B-B14F-4D97-AF65-F5344CB8AC3E}">
        <p14:creationId xmlns:p14="http://schemas.microsoft.com/office/powerpoint/2010/main" val="396451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Conector reto 229"/>
          <p:cNvCxnSpPr>
            <a:stCxn id="214" idx="2"/>
            <a:endCxn id="125" idx="38"/>
          </p:cNvCxnSpPr>
          <p:nvPr/>
        </p:nvCxnSpPr>
        <p:spPr>
          <a:xfrm flipH="1">
            <a:off x="4546238" y="2053648"/>
            <a:ext cx="271612" cy="57251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ector reto 191"/>
          <p:cNvCxnSpPr>
            <a:stCxn id="185" idx="1"/>
          </p:cNvCxnSpPr>
          <p:nvPr/>
        </p:nvCxnSpPr>
        <p:spPr>
          <a:xfrm flipH="1" flipV="1">
            <a:off x="5215354" y="3443194"/>
            <a:ext cx="289116" cy="113432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to 179"/>
          <p:cNvCxnSpPr>
            <a:stCxn id="137" idx="1"/>
            <a:endCxn id="100" idx="3"/>
          </p:cNvCxnSpPr>
          <p:nvPr/>
        </p:nvCxnSpPr>
        <p:spPr>
          <a:xfrm flipH="1" flipV="1">
            <a:off x="4720651" y="5014380"/>
            <a:ext cx="175605" cy="57125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to 172"/>
          <p:cNvCxnSpPr>
            <a:stCxn id="135" idx="3"/>
            <a:endCxn id="103" idx="1"/>
          </p:cNvCxnSpPr>
          <p:nvPr/>
        </p:nvCxnSpPr>
        <p:spPr>
          <a:xfrm>
            <a:off x="2447606" y="5892562"/>
            <a:ext cx="892633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to 165"/>
          <p:cNvCxnSpPr>
            <a:stCxn id="136" idx="1"/>
          </p:cNvCxnSpPr>
          <p:nvPr/>
        </p:nvCxnSpPr>
        <p:spPr>
          <a:xfrm flipH="1" flipV="1">
            <a:off x="5251855" y="2900329"/>
            <a:ext cx="1480385" cy="16502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Localização dos Parques Eólicos – Potência em MW</a:t>
            </a:r>
            <a:endParaRPr lang="pt-BR" dirty="0"/>
          </a:p>
        </p:txBody>
      </p:sp>
      <p:sp>
        <p:nvSpPr>
          <p:cNvPr id="70" name="Espaço Reservado para Número de Slide 6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55CE28-ADD2-4038-9677-0A78C2F72788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69" name="Espaço Reservado para Rodapé 6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smtClean="0"/>
              <a:t>Fonte: ABEEólica</a:t>
            </a:r>
            <a:endParaRPr lang="pt-BR" dirty="0"/>
          </a:p>
        </p:txBody>
      </p:sp>
      <p:pic>
        <p:nvPicPr>
          <p:cNvPr id="54" name="Imagem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2480" y="4547424"/>
            <a:ext cx="1160776" cy="2049927"/>
          </a:xfrm>
          <a:prstGeom prst="rect">
            <a:avLst/>
          </a:prstGeom>
        </p:spPr>
      </p:pic>
      <p:sp>
        <p:nvSpPr>
          <p:cNvPr id="135" name="Retângulo de cantos arredondados 134"/>
          <p:cNvSpPr/>
          <p:nvPr/>
        </p:nvSpPr>
        <p:spPr>
          <a:xfrm>
            <a:off x="467606" y="5694562"/>
            <a:ext cx="1980000" cy="396000"/>
          </a:xfrm>
          <a:prstGeom prst="roundRect">
            <a:avLst/>
          </a:prstGeom>
          <a:solidFill>
            <a:schemeClr val="accent5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610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Construção: 1.390,0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36" name="Retângulo de cantos arredondados 135"/>
          <p:cNvSpPr/>
          <p:nvPr/>
        </p:nvSpPr>
        <p:spPr>
          <a:xfrm>
            <a:off x="6732240" y="2867350"/>
            <a:ext cx="1980000" cy="396000"/>
          </a:xfrm>
          <a:prstGeom prst="roundRect">
            <a:avLst/>
          </a:prstGeom>
          <a:solidFill>
            <a:schemeClr val="accent5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Instalada:1.747,5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Construção: 2.169,8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37" name="Retângulo de cantos arredondados 136"/>
          <p:cNvSpPr/>
          <p:nvPr/>
        </p:nvSpPr>
        <p:spPr>
          <a:xfrm>
            <a:off x="4896256" y="5387630"/>
            <a:ext cx="1980000" cy="396000"/>
          </a:xfrm>
          <a:prstGeom prst="roundRect">
            <a:avLst/>
          </a:prstGeom>
          <a:solidFill>
            <a:schemeClr val="accent1"/>
          </a:solidFill>
          <a:ln w="12700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28,1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38" name="Retângulo de cantos arredondados 137"/>
          <p:cNvSpPr/>
          <p:nvPr/>
        </p:nvSpPr>
        <p:spPr>
          <a:xfrm>
            <a:off x="253305" y="5126118"/>
            <a:ext cx="1980000" cy="396000"/>
          </a:xfrm>
          <a:prstGeom prst="roundRect">
            <a:avLst/>
          </a:prstGeom>
          <a:solidFill>
            <a:schemeClr val="accent1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2,5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39" name="Retângulo de cantos arredondados 138"/>
          <p:cNvSpPr/>
          <p:nvPr/>
        </p:nvSpPr>
        <p:spPr>
          <a:xfrm>
            <a:off x="5877029" y="3875462"/>
            <a:ext cx="1980000" cy="396000"/>
          </a:xfrm>
          <a:prstGeom prst="roundRect">
            <a:avLst/>
          </a:prstGeom>
          <a:solidFill>
            <a:schemeClr val="accent1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24,8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Construção: 511,5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40" name="Retângulo de cantos arredondados 139"/>
          <p:cNvSpPr/>
          <p:nvPr/>
        </p:nvSpPr>
        <p:spPr>
          <a:xfrm>
            <a:off x="6137680" y="3371406"/>
            <a:ext cx="1980000" cy="396000"/>
          </a:xfrm>
          <a:prstGeom prst="roundRect">
            <a:avLst/>
          </a:prstGeom>
          <a:solidFill>
            <a:schemeClr val="accent1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69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41" name="Retângulo de cantos arredondados 140"/>
          <p:cNvSpPr/>
          <p:nvPr/>
        </p:nvSpPr>
        <p:spPr>
          <a:xfrm>
            <a:off x="6444208" y="2371032"/>
            <a:ext cx="1980000" cy="396000"/>
          </a:xfrm>
          <a:prstGeom prst="roundRect">
            <a:avLst/>
          </a:prstGeom>
          <a:solidFill>
            <a:schemeClr val="accent1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995,2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Construção: 1.382,9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42" name="Retângulo de cantos arredondados 141"/>
          <p:cNvSpPr/>
          <p:nvPr/>
        </p:nvSpPr>
        <p:spPr>
          <a:xfrm>
            <a:off x="5184288" y="4883574"/>
            <a:ext cx="1980000" cy="396000"/>
          </a:xfrm>
          <a:prstGeom prst="roundRect">
            <a:avLst/>
          </a:prstGeom>
          <a:solidFill>
            <a:schemeClr val="accent5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671,7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Construção: 2.661,7</a:t>
            </a:r>
            <a:endParaRPr lang="pt-BR" sz="1200" dirty="0">
              <a:solidFill>
                <a:schemeClr val="bg1"/>
              </a:solidFill>
            </a:endParaRPr>
          </a:p>
        </p:txBody>
      </p:sp>
      <p:cxnSp>
        <p:nvCxnSpPr>
          <p:cNvPr id="10" name="Conector reto 9"/>
          <p:cNvCxnSpPr>
            <a:stCxn id="143" idx="3"/>
            <a:endCxn id="140" idx="1"/>
          </p:cNvCxnSpPr>
          <p:nvPr/>
        </p:nvCxnSpPr>
        <p:spPr>
          <a:xfrm>
            <a:off x="5497512" y="3096585"/>
            <a:ext cx="640168" cy="47282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>
            <a:stCxn id="123" idx="4"/>
            <a:endCxn id="141" idx="1"/>
          </p:cNvCxnSpPr>
          <p:nvPr/>
        </p:nvCxnSpPr>
        <p:spPr>
          <a:xfrm flipV="1">
            <a:off x="4954439" y="2569032"/>
            <a:ext cx="1489769" cy="4231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to 143"/>
          <p:cNvCxnSpPr>
            <a:stCxn id="104" idx="3"/>
            <a:endCxn id="142" idx="1"/>
          </p:cNvCxnSpPr>
          <p:nvPr/>
        </p:nvCxnSpPr>
        <p:spPr>
          <a:xfrm>
            <a:off x="4918017" y="3783986"/>
            <a:ext cx="266271" cy="129758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to 145"/>
          <p:cNvCxnSpPr>
            <a:stCxn id="120" idx="5"/>
            <a:endCxn id="139" idx="1"/>
          </p:cNvCxnSpPr>
          <p:nvPr/>
        </p:nvCxnSpPr>
        <p:spPr>
          <a:xfrm>
            <a:off x="5425163" y="3261401"/>
            <a:ext cx="451866" cy="81206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tângulo de cantos arredondados 148"/>
          <p:cNvSpPr/>
          <p:nvPr/>
        </p:nvSpPr>
        <p:spPr>
          <a:xfrm>
            <a:off x="6137680" y="1823278"/>
            <a:ext cx="1980000" cy="396000"/>
          </a:xfrm>
          <a:prstGeom prst="roundRect">
            <a:avLst/>
          </a:prstGeom>
          <a:solidFill>
            <a:schemeClr val="accent5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68</a:t>
            </a:r>
          </a:p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Construção: 848,0</a:t>
            </a:r>
            <a:endParaRPr lang="pt-BR" sz="1200" dirty="0">
              <a:solidFill>
                <a:schemeClr val="bg1"/>
              </a:solidFill>
            </a:endParaRPr>
          </a:p>
        </p:txBody>
      </p:sp>
      <p:cxnSp>
        <p:nvCxnSpPr>
          <p:cNvPr id="158" name="Conector reto 157"/>
          <p:cNvCxnSpPr>
            <a:stCxn id="138" idx="3"/>
            <a:endCxn id="112" idx="21"/>
          </p:cNvCxnSpPr>
          <p:nvPr/>
        </p:nvCxnSpPr>
        <p:spPr>
          <a:xfrm>
            <a:off x="2233305" y="5324118"/>
            <a:ext cx="115615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Retângulo de cantos arredondados 173"/>
          <p:cNvSpPr/>
          <p:nvPr/>
        </p:nvSpPr>
        <p:spPr>
          <a:xfrm>
            <a:off x="4608224" y="5891686"/>
            <a:ext cx="1980000" cy="396000"/>
          </a:xfrm>
          <a:prstGeom prst="roundRect">
            <a:avLst/>
          </a:prstGeom>
          <a:solidFill>
            <a:schemeClr val="accent1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236,4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85" name="Retângulo de cantos arredondados 184"/>
          <p:cNvSpPr/>
          <p:nvPr/>
        </p:nvSpPr>
        <p:spPr>
          <a:xfrm>
            <a:off x="5504470" y="4379518"/>
            <a:ext cx="1980000" cy="396000"/>
          </a:xfrm>
          <a:prstGeom prst="roundRect">
            <a:avLst/>
          </a:prstGeom>
          <a:solidFill>
            <a:schemeClr val="accent1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Instalada: 34,5</a:t>
            </a:r>
            <a:endParaRPr lang="pt-BR" sz="1200" dirty="0">
              <a:solidFill>
                <a:schemeClr val="bg1"/>
              </a:solidFill>
            </a:endParaRPr>
          </a:p>
        </p:txBody>
      </p:sp>
      <p:grpSp>
        <p:nvGrpSpPr>
          <p:cNvPr id="195" name="Grupo 194"/>
          <p:cNvGrpSpPr/>
          <p:nvPr/>
        </p:nvGrpSpPr>
        <p:grpSpPr>
          <a:xfrm>
            <a:off x="1187624" y="1628800"/>
            <a:ext cx="4309910" cy="4803215"/>
            <a:chOff x="1187624" y="1830410"/>
            <a:chExt cx="4309910" cy="4803215"/>
          </a:xfrm>
        </p:grpSpPr>
        <p:grpSp>
          <p:nvGrpSpPr>
            <p:cNvPr id="184" name="Grupo 183"/>
            <p:cNvGrpSpPr/>
            <p:nvPr/>
          </p:nvGrpSpPr>
          <p:grpSpPr>
            <a:xfrm>
              <a:off x="1187624" y="1830410"/>
              <a:ext cx="4309910" cy="4803215"/>
              <a:chOff x="2404874" y="1830410"/>
              <a:chExt cx="4309910" cy="4803215"/>
            </a:xfrm>
          </p:grpSpPr>
          <p:grpSp>
            <p:nvGrpSpPr>
              <p:cNvPr id="156" name="Grupo 155"/>
              <p:cNvGrpSpPr/>
              <p:nvPr/>
            </p:nvGrpSpPr>
            <p:grpSpPr>
              <a:xfrm>
                <a:off x="2404874" y="1830410"/>
                <a:ext cx="4309910" cy="4803215"/>
                <a:chOff x="2404874" y="1830410"/>
                <a:chExt cx="4309910" cy="4803215"/>
              </a:xfrm>
            </p:grpSpPr>
            <p:grpSp>
              <p:nvGrpSpPr>
                <p:cNvPr id="148" name="Grupo 147"/>
                <p:cNvGrpSpPr/>
                <p:nvPr/>
              </p:nvGrpSpPr>
              <p:grpSpPr>
                <a:xfrm>
                  <a:off x="2404874" y="1830410"/>
                  <a:ext cx="4309910" cy="4803215"/>
                  <a:chOff x="2404874" y="1830410"/>
                  <a:chExt cx="4309910" cy="4803215"/>
                </a:xfrm>
              </p:grpSpPr>
              <p:grpSp>
                <p:nvGrpSpPr>
                  <p:cNvPr id="8" name="Grupo 7"/>
                  <p:cNvGrpSpPr/>
                  <p:nvPr/>
                </p:nvGrpSpPr>
                <p:grpSpPr>
                  <a:xfrm>
                    <a:off x="2404874" y="1830410"/>
                    <a:ext cx="4309910" cy="4803215"/>
                    <a:chOff x="2404874" y="1830410"/>
                    <a:chExt cx="4309910" cy="4803215"/>
                  </a:xfrm>
                </p:grpSpPr>
                <p:grpSp>
                  <p:nvGrpSpPr>
                    <p:cNvPr id="96" name="Grupo 95"/>
                    <p:cNvGrpSpPr/>
                    <p:nvPr/>
                  </p:nvGrpSpPr>
                  <p:grpSpPr>
                    <a:xfrm>
                      <a:off x="2404874" y="1830410"/>
                      <a:ext cx="4309910" cy="4803215"/>
                      <a:chOff x="3995936" y="3011608"/>
                      <a:chExt cx="3170215" cy="3241910"/>
                    </a:xfrm>
                  </p:grpSpPr>
                  <p:grpSp>
                    <p:nvGrpSpPr>
                      <p:cNvPr id="97" name="Grupo 96"/>
                      <p:cNvGrpSpPr/>
                      <p:nvPr/>
                    </p:nvGrpSpPr>
                    <p:grpSpPr>
                      <a:xfrm>
                        <a:off x="3995936" y="3011608"/>
                        <a:ext cx="3170215" cy="3241910"/>
                        <a:chOff x="1998831" y="4514183"/>
                        <a:chExt cx="4123809" cy="4235281"/>
                      </a:xfrm>
                    </p:grpSpPr>
                    <p:grpSp>
                      <p:nvGrpSpPr>
                        <p:cNvPr id="102" name="Group 1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998831" y="4514183"/>
                          <a:ext cx="4123809" cy="4235281"/>
                          <a:chOff x="1440" y="672"/>
                          <a:chExt cx="3070" cy="3158"/>
                        </a:xfr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p:grpSpPr>
                      <p:sp>
                        <p:nvSpPr>
                          <p:cNvPr id="108" name="Freeform 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878" y="769"/>
                            <a:ext cx="394" cy="425"/>
                          </a:xfrm>
                          <a:custGeom>
                            <a:avLst/>
                            <a:gdLst>
                              <a:gd name="T0" fmla="*/ 297 w 291"/>
                              <a:gd name="T1" fmla="*/ 424 h 325"/>
                              <a:gd name="T2" fmla="*/ 244 w 291"/>
                              <a:gd name="T3" fmla="*/ 424 h 325"/>
                              <a:gd name="T4" fmla="*/ 191 w 291"/>
                              <a:gd name="T5" fmla="*/ 370 h 325"/>
                              <a:gd name="T6" fmla="*/ 165 w 291"/>
                              <a:gd name="T7" fmla="*/ 299 h 325"/>
                              <a:gd name="T8" fmla="*/ 122 w 291"/>
                              <a:gd name="T9" fmla="*/ 220 h 325"/>
                              <a:gd name="T10" fmla="*/ 69 w 291"/>
                              <a:gd name="T11" fmla="*/ 203 h 325"/>
                              <a:gd name="T12" fmla="*/ 43 w 291"/>
                              <a:gd name="T13" fmla="*/ 203 h 325"/>
                              <a:gd name="T14" fmla="*/ 0 w 291"/>
                              <a:gd name="T15" fmla="*/ 177 h 325"/>
                              <a:gd name="T16" fmla="*/ 0 w 291"/>
                              <a:gd name="T17" fmla="*/ 123 h 325"/>
                              <a:gd name="T18" fmla="*/ 69 w 291"/>
                              <a:gd name="T19" fmla="*/ 149 h 325"/>
                              <a:gd name="T20" fmla="*/ 148 w 291"/>
                              <a:gd name="T21" fmla="*/ 149 h 325"/>
                              <a:gd name="T22" fmla="*/ 218 w 291"/>
                              <a:gd name="T23" fmla="*/ 97 h 325"/>
                              <a:gd name="T24" fmla="*/ 269 w 291"/>
                              <a:gd name="T25" fmla="*/ 26 h 325"/>
                              <a:gd name="T26" fmla="*/ 297 w 291"/>
                              <a:gd name="T27" fmla="*/ 0 h 325"/>
                              <a:gd name="T28" fmla="*/ 314 w 291"/>
                              <a:gd name="T29" fmla="*/ 0 h 325"/>
                              <a:gd name="T30" fmla="*/ 314 w 291"/>
                              <a:gd name="T31" fmla="*/ 71 h 325"/>
                              <a:gd name="T32" fmla="*/ 340 w 291"/>
                              <a:gd name="T33" fmla="*/ 149 h 325"/>
                              <a:gd name="T34" fmla="*/ 366 w 291"/>
                              <a:gd name="T35" fmla="*/ 203 h 325"/>
                              <a:gd name="T36" fmla="*/ 393 w 291"/>
                              <a:gd name="T37" fmla="*/ 220 h 325"/>
                              <a:gd name="T38" fmla="*/ 393 w 291"/>
                              <a:gd name="T39" fmla="*/ 247 h 325"/>
                              <a:gd name="T40" fmla="*/ 366 w 291"/>
                              <a:gd name="T41" fmla="*/ 273 h 325"/>
                              <a:gd name="T42" fmla="*/ 314 w 291"/>
                              <a:gd name="T43" fmla="*/ 326 h 325"/>
                              <a:gd name="T44" fmla="*/ 297 w 291"/>
                              <a:gd name="T45" fmla="*/ 396 h 325"/>
                              <a:gd name="T46" fmla="*/ 297 w 291"/>
                              <a:gd name="T47" fmla="*/ 424 h 325"/>
                              <a:gd name="T48" fmla="*/ 0 60000 65536"/>
                              <a:gd name="T49" fmla="*/ 0 60000 65536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w 291"/>
                              <a:gd name="T73" fmla="*/ 0 h 325"/>
                              <a:gd name="T74" fmla="*/ 291 w 291"/>
                              <a:gd name="T75" fmla="*/ 325 h 325"/>
                            </a:gdLst>
                            <a:ahLst/>
                            <a:cxnLst>
                              <a:cxn ang="T48">
                                <a:pos x="T0" y="T1"/>
                              </a:cxn>
                              <a:cxn ang="T49">
                                <a:pos x="T2" y="T3"/>
                              </a:cxn>
                              <a:cxn ang="T50">
                                <a:pos x="T4" y="T5"/>
                              </a:cxn>
                              <a:cxn ang="T51">
                                <a:pos x="T6" y="T7"/>
                              </a:cxn>
                              <a:cxn ang="T52">
                                <a:pos x="T8" y="T9"/>
                              </a:cxn>
                              <a:cxn ang="T53">
                                <a:pos x="T10" y="T11"/>
                              </a:cxn>
                              <a:cxn ang="T54">
                                <a:pos x="T12" y="T13"/>
                              </a:cxn>
                              <a:cxn ang="T55">
                                <a:pos x="T14" y="T15"/>
                              </a:cxn>
                              <a:cxn ang="T56">
                                <a:pos x="T16" y="T17"/>
                              </a:cxn>
                              <a:cxn ang="T57">
                                <a:pos x="T18" y="T19"/>
                              </a:cxn>
                              <a:cxn ang="T58">
                                <a:pos x="T20" y="T21"/>
                              </a:cxn>
                              <a:cxn ang="T59">
                                <a:pos x="T22" y="T23"/>
                              </a:cxn>
                              <a:cxn ang="T60">
                                <a:pos x="T24" y="T25"/>
                              </a:cxn>
                              <a:cxn ang="T61">
                                <a:pos x="T26" y="T27"/>
                              </a:cxn>
                              <a:cxn ang="T62">
                                <a:pos x="T28" y="T29"/>
                              </a:cxn>
                              <a:cxn ang="T63">
                                <a:pos x="T30" y="T31"/>
                              </a:cxn>
                              <a:cxn ang="T64">
                                <a:pos x="T32" y="T33"/>
                              </a:cxn>
                              <a:cxn ang="T65">
                                <a:pos x="T34" y="T35"/>
                              </a:cxn>
                              <a:cxn ang="T66">
                                <a:pos x="T36" y="T37"/>
                              </a:cxn>
                              <a:cxn ang="T67">
                                <a:pos x="T38" y="T39"/>
                              </a:cxn>
                              <a:cxn ang="T68">
                                <a:pos x="T40" y="T41"/>
                              </a:cxn>
                              <a:cxn ang="T69">
                                <a:pos x="T42" y="T43"/>
                              </a:cxn>
                              <a:cxn ang="T70">
                                <a:pos x="T44" y="T45"/>
                              </a:cxn>
                              <a:cxn ang="T71">
                                <a:pos x="T46" y="T47"/>
                              </a:cxn>
                            </a:cxnLst>
                            <a:rect l="T72" t="T73" r="T74" b="T75"/>
                            <a:pathLst>
                              <a:path w="291" h="325">
                                <a:moveTo>
                                  <a:pt x="219" y="324"/>
                                </a:moveTo>
                                <a:lnTo>
                                  <a:pt x="180" y="324"/>
                                </a:lnTo>
                                <a:lnTo>
                                  <a:pt x="141" y="283"/>
                                </a:lnTo>
                                <a:lnTo>
                                  <a:pt x="122" y="229"/>
                                </a:lnTo>
                                <a:lnTo>
                                  <a:pt x="90" y="168"/>
                                </a:lnTo>
                                <a:lnTo>
                                  <a:pt x="51" y="155"/>
                                </a:lnTo>
                                <a:lnTo>
                                  <a:pt x="32" y="155"/>
                                </a:lnTo>
                                <a:lnTo>
                                  <a:pt x="0" y="135"/>
                                </a:lnTo>
                                <a:lnTo>
                                  <a:pt x="0" y="94"/>
                                </a:lnTo>
                                <a:lnTo>
                                  <a:pt x="51" y="114"/>
                                </a:lnTo>
                                <a:lnTo>
                                  <a:pt x="109" y="114"/>
                                </a:lnTo>
                                <a:lnTo>
                                  <a:pt x="161" y="74"/>
                                </a:lnTo>
                                <a:lnTo>
                                  <a:pt x="199" y="20"/>
                                </a:lnTo>
                                <a:lnTo>
                                  <a:pt x="219" y="0"/>
                                </a:lnTo>
                                <a:lnTo>
                                  <a:pt x="232" y="0"/>
                                </a:lnTo>
                                <a:lnTo>
                                  <a:pt x="232" y="54"/>
                                </a:lnTo>
                                <a:lnTo>
                                  <a:pt x="251" y="114"/>
                                </a:lnTo>
                                <a:lnTo>
                                  <a:pt x="270" y="155"/>
                                </a:lnTo>
                                <a:lnTo>
                                  <a:pt x="290" y="168"/>
                                </a:lnTo>
                                <a:lnTo>
                                  <a:pt x="290" y="189"/>
                                </a:lnTo>
                                <a:lnTo>
                                  <a:pt x="270" y="209"/>
                                </a:lnTo>
                                <a:lnTo>
                                  <a:pt x="232" y="249"/>
                                </a:lnTo>
                                <a:lnTo>
                                  <a:pt x="219" y="303"/>
                                </a:lnTo>
                                <a:lnTo>
                                  <a:pt x="219" y="324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09" name="Freeform 1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114" y="672"/>
                            <a:ext cx="447" cy="546"/>
                          </a:xfrm>
                          <a:custGeom>
                            <a:avLst/>
                            <a:gdLst>
                              <a:gd name="T0" fmla="*/ 446 w 329"/>
                              <a:gd name="T1" fmla="*/ 447 h 419"/>
                              <a:gd name="T2" fmla="*/ 367 w 329"/>
                              <a:gd name="T3" fmla="*/ 447 h 419"/>
                              <a:gd name="T4" fmla="*/ 340 w 329"/>
                              <a:gd name="T5" fmla="*/ 465 h 419"/>
                              <a:gd name="T6" fmla="*/ 340 w 329"/>
                              <a:gd name="T7" fmla="*/ 491 h 419"/>
                              <a:gd name="T8" fmla="*/ 314 w 329"/>
                              <a:gd name="T9" fmla="*/ 517 h 419"/>
                              <a:gd name="T10" fmla="*/ 296 w 329"/>
                              <a:gd name="T11" fmla="*/ 517 h 419"/>
                              <a:gd name="T12" fmla="*/ 270 w 329"/>
                              <a:gd name="T13" fmla="*/ 491 h 419"/>
                              <a:gd name="T14" fmla="*/ 245 w 329"/>
                              <a:gd name="T15" fmla="*/ 491 h 419"/>
                              <a:gd name="T16" fmla="*/ 217 w 329"/>
                              <a:gd name="T17" fmla="*/ 545 h 419"/>
                              <a:gd name="T18" fmla="*/ 166 w 329"/>
                              <a:gd name="T19" fmla="*/ 517 h 419"/>
                              <a:gd name="T20" fmla="*/ 148 w 329"/>
                              <a:gd name="T21" fmla="*/ 491 h 419"/>
                              <a:gd name="T22" fmla="*/ 166 w 329"/>
                              <a:gd name="T23" fmla="*/ 465 h 419"/>
                              <a:gd name="T24" fmla="*/ 166 w 329"/>
                              <a:gd name="T25" fmla="*/ 395 h 419"/>
                              <a:gd name="T26" fmla="*/ 148 w 329"/>
                              <a:gd name="T27" fmla="*/ 341 h 419"/>
                              <a:gd name="T28" fmla="*/ 148 w 329"/>
                              <a:gd name="T29" fmla="*/ 297 h 419"/>
                              <a:gd name="T30" fmla="*/ 122 w 329"/>
                              <a:gd name="T31" fmla="*/ 271 h 419"/>
                              <a:gd name="T32" fmla="*/ 69 w 329"/>
                              <a:gd name="T33" fmla="*/ 245 h 419"/>
                              <a:gd name="T34" fmla="*/ 43 w 329"/>
                              <a:gd name="T35" fmla="*/ 192 h 419"/>
                              <a:gd name="T36" fmla="*/ 43 w 329"/>
                              <a:gd name="T37" fmla="*/ 149 h 419"/>
                              <a:gd name="T38" fmla="*/ 0 w 329"/>
                              <a:gd name="T39" fmla="*/ 121 h 419"/>
                              <a:gd name="T40" fmla="*/ 16 w 329"/>
                              <a:gd name="T41" fmla="*/ 95 h 419"/>
                              <a:gd name="T42" fmla="*/ 122 w 329"/>
                              <a:gd name="T43" fmla="*/ 121 h 419"/>
                              <a:gd name="T44" fmla="*/ 148 w 329"/>
                              <a:gd name="T45" fmla="*/ 121 h 419"/>
                              <a:gd name="T46" fmla="*/ 166 w 329"/>
                              <a:gd name="T47" fmla="*/ 149 h 419"/>
                              <a:gd name="T48" fmla="*/ 192 w 329"/>
                              <a:gd name="T49" fmla="*/ 95 h 419"/>
                              <a:gd name="T50" fmla="*/ 296 w 329"/>
                              <a:gd name="T51" fmla="*/ 42 h 419"/>
                              <a:gd name="T52" fmla="*/ 296 w 329"/>
                              <a:gd name="T53" fmla="*/ 0 h 419"/>
                              <a:gd name="T54" fmla="*/ 340 w 329"/>
                              <a:gd name="T55" fmla="*/ 17 h 419"/>
                              <a:gd name="T56" fmla="*/ 340 w 329"/>
                              <a:gd name="T57" fmla="*/ 69 h 419"/>
                              <a:gd name="T58" fmla="*/ 367 w 329"/>
                              <a:gd name="T59" fmla="*/ 69 h 419"/>
                              <a:gd name="T60" fmla="*/ 393 w 329"/>
                              <a:gd name="T61" fmla="*/ 121 h 419"/>
                              <a:gd name="T62" fmla="*/ 367 w 329"/>
                              <a:gd name="T63" fmla="*/ 192 h 419"/>
                              <a:gd name="T64" fmla="*/ 393 w 329"/>
                              <a:gd name="T65" fmla="*/ 297 h 419"/>
                              <a:gd name="T66" fmla="*/ 418 w 329"/>
                              <a:gd name="T67" fmla="*/ 315 h 419"/>
                              <a:gd name="T68" fmla="*/ 446 w 329"/>
                              <a:gd name="T69" fmla="*/ 395 h 419"/>
                              <a:gd name="T70" fmla="*/ 446 w 329"/>
                              <a:gd name="T71" fmla="*/ 447 h 419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60000 65536"/>
                              <a:gd name="T97" fmla="*/ 0 60000 65536"/>
                              <a:gd name="T98" fmla="*/ 0 60000 65536"/>
                              <a:gd name="T99" fmla="*/ 0 60000 65536"/>
                              <a:gd name="T100" fmla="*/ 0 60000 65536"/>
                              <a:gd name="T101" fmla="*/ 0 60000 65536"/>
                              <a:gd name="T102" fmla="*/ 0 60000 65536"/>
                              <a:gd name="T103" fmla="*/ 0 60000 65536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w 329"/>
                              <a:gd name="T109" fmla="*/ 0 h 419"/>
                              <a:gd name="T110" fmla="*/ 329 w 329"/>
                              <a:gd name="T111" fmla="*/ 419 h 419"/>
                            </a:gdLst>
                            <a:ahLst/>
                            <a:cxnLst>
                              <a:cxn ang="T72">
                                <a:pos x="T0" y="T1"/>
                              </a:cxn>
                              <a:cxn ang="T73">
                                <a:pos x="T2" y="T3"/>
                              </a:cxn>
                              <a:cxn ang="T74">
                                <a:pos x="T4" y="T5"/>
                              </a:cxn>
                              <a:cxn ang="T75">
                                <a:pos x="T6" y="T7"/>
                              </a:cxn>
                              <a:cxn ang="T76">
                                <a:pos x="T8" y="T9"/>
                              </a:cxn>
                              <a:cxn ang="T77">
                                <a:pos x="T10" y="T11"/>
                              </a:cxn>
                              <a:cxn ang="T78">
                                <a:pos x="T12" y="T13"/>
                              </a:cxn>
                              <a:cxn ang="T79">
                                <a:pos x="T14" y="T15"/>
                              </a:cxn>
                              <a:cxn ang="T80">
                                <a:pos x="T16" y="T17"/>
                              </a:cxn>
                              <a:cxn ang="T81">
                                <a:pos x="T18" y="T19"/>
                              </a:cxn>
                              <a:cxn ang="T82">
                                <a:pos x="T20" y="T21"/>
                              </a:cxn>
                              <a:cxn ang="T83">
                                <a:pos x="T22" y="T23"/>
                              </a:cxn>
                              <a:cxn ang="T84">
                                <a:pos x="T24" y="T25"/>
                              </a:cxn>
                              <a:cxn ang="T85">
                                <a:pos x="T26" y="T27"/>
                              </a:cxn>
                              <a:cxn ang="T86">
                                <a:pos x="T28" y="T29"/>
                              </a:cxn>
                              <a:cxn ang="T87">
                                <a:pos x="T30" y="T31"/>
                              </a:cxn>
                              <a:cxn ang="T88">
                                <a:pos x="T32" y="T33"/>
                              </a:cxn>
                              <a:cxn ang="T89">
                                <a:pos x="T34" y="T35"/>
                              </a:cxn>
                              <a:cxn ang="T90">
                                <a:pos x="T36" y="T37"/>
                              </a:cxn>
                              <a:cxn ang="T91">
                                <a:pos x="T38" y="T39"/>
                              </a:cxn>
                              <a:cxn ang="T92">
                                <a:pos x="T40" y="T41"/>
                              </a:cxn>
                              <a:cxn ang="T93">
                                <a:pos x="T42" y="T43"/>
                              </a:cxn>
                              <a:cxn ang="T94">
                                <a:pos x="T44" y="T45"/>
                              </a:cxn>
                              <a:cxn ang="T95">
                                <a:pos x="T46" y="T47"/>
                              </a:cxn>
                              <a:cxn ang="T96">
                                <a:pos x="T48" y="T49"/>
                              </a:cxn>
                              <a:cxn ang="T97">
                                <a:pos x="T50" y="T51"/>
                              </a:cxn>
                              <a:cxn ang="T98">
                                <a:pos x="T52" y="T53"/>
                              </a:cxn>
                              <a:cxn ang="T99">
                                <a:pos x="T54" y="T55"/>
                              </a:cxn>
                              <a:cxn ang="T100">
                                <a:pos x="T56" y="T57"/>
                              </a:cxn>
                              <a:cxn ang="T101">
                                <a:pos x="T58" y="T59"/>
                              </a:cxn>
                              <a:cxn ang="T102">
                                <a:pos x="T60" y="T61"/>
                              </a:cxn>
                              <a:cxn ang="T103">
                                <a:pos x="T62" y="T63"/>
                              </a:cxn>
                              <a:cxn ang="T104">
                                <a:pos x="T64" y="T65"/>
                              </a:cxn>
                              <a:cxn ang="T105">
                                <a:pos x="T66" y="T67"/>
                              </a:cxn>
                              <a:cxn ang="T106">
                                <a:pos x="T68" y="T69"/>
                              </a:cxn>
                              <a:cxn ang="T107">
                                <a:pos x="T70" y="T71"/>
                              </a:cxn>
                            </a:cxnLst>
                            <a:rect l="T108" t="T109" r="T110" b="T111"/>
                            <a:pathLst>
                              <a:path w="329" h="419">
                                <a:moveTo>
                                  <a:pt x="328" y="343"/>
                                </a:moveTo>
                                <a:lnTo>
                                  <a:pt x="270" y="343"/>
                                </a:lnTo>
                                <a:lnTo>
                                  <a:pt x="250" y="357"/>
                                </a:lnTo>
                                <a:lnTo>
                                  <a:pt x="250" y="377"/>
                                </a:lnTo>
                                <a:lnTo>
                                  <a:pt x="231" y="397"/>
                                </a:lnTo>
                                <a:lnTo>
                                  <a:pt x="218" y="397"/>
                                </a:lnTo>
                                <a:lnTo>
                                  <a:pt x="199" y="377"/>
                                </a:lnTo>
                                <a:lnTo>
                                  <a:pt x="180" y="377"/>
                                </a:lnTo>
                                <a:lnTo>
                                  <a:pt x="160" y="418"/>
                                </a:lnTo>
                                <a:lnTo>
                                  <a:pt x="122" y="397"/>
                                </a:lnTo>
                                <a:lnTo>
                                  <a:pt x="109" y="377"/>
                                </a:lnTo>
                                <a:lnTo>
                                  <a:pt x="122" y="357"/>
                                </a:lnTo>
                                <a:lnTo>
                                  <a:pt x="122" y="303"/>
                                </a:lnTo>
                                <a:lnTo>
                                  <a:pt x="109" y="262"/>
                                </a:lnTo>
                                <a:lnTo>
                                  <a:pt x="109" y="228"/>
                                </a:lnTo>
                                <a:lnTo>
                                  <a:pt x="90" y="208"/>
                                </a:lnTo>
                                <a:lnTo>
                                  <a:pt x="51" y="188"/>
                                </a:lnTo>
                                <a:lnTo>
                                  <a:pt x="32" y="147"/>
                                </a:lnTo>
                                <a:lnTo>
                                  <a:pt x="32" y="114"/>
                                </a:lnTo>
                                <a:lnTo>
                                  <a:pt x="0" y="93"/>
                                </a:lnTo>
                                <a:lnTo>
                                  <a:pt x="12" y="73"/>
                                </a:lnTo>
                                <a:lnTo>
                                  <a:pt x="90" y="93"/>
                                </a:lnTo>
                                <a:lnTo>
                                  <a:pt x="109" y="93"/>
                                </a:lnTo>
                                <a:lnTo>
                                  <a:pt x="122" y="114"/>
                                </a:lnTo>
                                <a:lnTo>
                                  <a:pt x="141" y="73"/>
                                </a:lnTo>
                                <a:lnTo>
                                  <a:pt x="218" y="32"/>
                                </a:lnTo>
                                <a:lnTo>
                                  <a:pt x="218" y="0"/>
                                </a:lnTo>
                                <a:lnTo>
                                  <a:pt x="250" y="13"/>
                                </a:lnTo>
                                <a:lnTo>
                                  <a:pt x="250" y="53"/>
                                </a:lnTo>
                                <a:lnTo>
                                  <a:pt x="270" y="53"/>
                                </a:lnTo>
                                <a:lnTo>
                                  <a:pt x="289" y="93"/>
                                </a:lnTo>
                                <a:lnTo>
                                  <a:pt x="270" y="147"/>
                                </a:lnTo>
                                <a:lnTo>
                                  <a:pt x="289" y="228"/>
                                </a:lnTo>
                                <a:lnTo>
                                  <a:pt x="308" y="242"/>
                                </a:lnTo>
                                <a:lnTo>
                                  <a:pt x="328" y="303"/>
                                </a:lnTo>
                                <a:lnTo>
                                  <a:pt x="328" y="343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0" name="Freeform 2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825" y="3275"/>
                            <a:ext cx="516" cy="555"/>
                          </a:xfrm>
                          <a:custGeom>
                            <a:avLst/>
                            <a:gdLst>
                              <a:gd name="T0" fmla="*/ 270 w 380"/>
                              <a:gd name="T1" fmla="*/ 554 h 426"/>
                              <a:gd name="T2" fmla="*/ 322 w 380"/>
                              <a:gd name="T3" fmla="*/ 526 h 426"/>
                              <a:gd name="T4" fmla="*/ 365 w 380"/>
                              <a:gd name="T5" fmla="*/ 421 h 426"/>
                              <a:gd name="T6" fmla="*/ 418 w 380"/>
                              <a:gd name="T7" fmla="*/ 377 h 426"/>
                              <a:gd name="T8" fmla="*/ 470 w 380"/>
                              <a:gd name="T9" fmla="*/ 255 h 426"/>
                              <a:gd name="T10" fmla="*/ 515 w 380"/>
                              <a:gd name="T11" fmla="*/ 176 h 426"/>
                              <a:gd name="T12" fmla="*/ 497 w 380"/>
                              <a:gd name="T13" fmla="*/ 149 h 426"/>
                              <a:gd name="T14" fmla="*/ 497 w 380"/>
                              <a:gd name="T15" fmla="*/ 106 h 426"/>
                              <a:gd name="T16" fmla="*/ 470 w 380"/>
                              <a:gd name="T17" fmla="*/ 106 h 426"/>
                              <a:gd name="T18" fmla="*/ 444 w 380"/>
                              <a:gd name="T19" fmla="*/ 78 h 426"/>
                              <a:gd name="T20" fmla="*/ 392 w 380"/>
                              <a:gd name="T21" fmla="*/ 52 h 426"/>
                              <a:gd name="T22" fmla="*/ 365 w 380"/>
                              <a:gd name="T23" fmla="*/ 26 h 426"/>
                              <a:gd name="T24" fmla="*/ 296 w 380"/>
                              <a:gd name="T25" fmla="*/ 0 h 426"/>
                              <a:gd name="T26" fmla="*/ 217 w 380"/>
                              <a:gd name="T27" fmla="*/ 0 h 426"/>
                              <a:gd name="T28" fmla="*/ 148 w 380"/>
                              <a:gd name="T29" fmla="*/ 52 h 426"/>
                              <a:gd name="T30" fmla="*/ 0 w 380"/>
                              <a:gd name="T31" fmla="*/ 272 h 426"/>
                              <a:gd name="T32" fmla="*/ 0 w 380"/>
                              <a:gd name="T33" fmla="*/ 297 h 426"/>
                              <a:gd name="T34" fmla="*/ 52 w 380"/>
                              <a:gd name="T35" fmla="*/ 297 h 426"/>
                              <a:gd name="T36" fmla="*/ 148 w 380"/>
                              <a:gd name="T37" fmla="*/ 350 h 426"/>
                              <a:gd name="T38" fmla="*/ 174 w 380"/>
                              <a:gd name="T39" fmla="*/ 350 h 426"/>
                              <a:gd name="T40" fmla="*/ 270 w 380"/>
                              <a:gd name="T41" fmla="*/ 447 h 426"/>
                              <a:gd name="T42" fmla="*/ 296 w 380"/>
                              <a:gd name="T43" fmla="*/ 421 h 426"/>
                              <a:gd name="T44" fmla="*/ 296 w 380"/>
                              <a:gd name="T45" fmla="*/ 474 h 426"/>
                              <a:gd name="T46" fmla="*/ 270 w 380"/>
                              <a:gd name="T47" fmla="*/ 500 h 426"/>
                              <a:gd name="T48" fmla="*/ 270 w 380"/>
                              <a:gd name="T49" fmla="*/ 554 h 426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w 380"/>
                              <a:gd name="T76" fmla="*/ 0 h 426"/>
                              <a:gd name="T77" fmla="*/ 380 w 380"/>
                              <a:gd name="T78" fmla="*/ 426 h 426"/>
                            </a:gdLst>
                            <a:ahLst/>
                            <a:cxnLst>
                              <a:cxn ang="T50">
                                <a:pos x="T0" y="T1"/>
                              </a:cxn>
                              <a:cxn ang="T51">
                                <a:pos x="T2" y="T3"/>
                              </a:cxn>
                              <a:cxn ang="T52">
                                <a:pos x="T4" y="T5"/>
                              </a:cxn>
                              <a:cxn ang="T53">
                                <a:pos x="T6" y="T7"/>
                              </a:cxn>
                              <a:cxn ang="T54">
                                <a:pos x="T8" y="T9"/>
                              </a:cxn>
                              <a:cxn ang="T55">
                                <a:pos x="T10" y="T11"/>
                              </a:cxn>
                              <a:cxn ang="T56">
                                <a:pos x="T12" y="T13"/>
                              </a:cxn>
                              <a:cxn ang="T57">
                                <a:pos x="T14" y="T15"/>
                              </a:cxn>
                              <a:cxn ang="T58">
                                <a:pos x="T16" y="T17"/>
                              </a:cxn>
                              <a:cxn ang="T59">
                                <a:pos x="T18" y="T19"/>
                              </a:cxn>
                              <a:cxn ang="T60">
                                <a:pos x="T20" y="T21"/>
                              </a:cxn>
                              <a:cxn ang="T61">
                                <a:pos x="T22" y="T23"/>
                              </a:cxn>
                              <a:cxn ang="T62">
                                <a:pos x="T24" y="T25"/>
                              </a:cxn>
                              <a:cxn ang="T63">
                                <a:pos x="T26" y="T27"/>
                              </a:cxn>
                              <a:cxn ang="T64">
                                <a:pos x="T28" y="T29"/>
                              </a:cxn>
                              <a:cxn ang="T65">
                                <a:pos x="T30" y="T31"/>
                              </a:cxn>
                              <a:cxn ang="T66">
                                <a:pos x="T32" y="T33"/>
                              </a:cxn>
                              <a:cxn ang="T67">
                                <a:pos x="T34" y="T35"/>
                              </a:cxn>
                              <a:cxn ang="T68">
                                <a:pos x="T36" y="T37"/>
                              </a:cxn>
                              <a:cxn ang="T69">
                                <a:pos x="T38" y="T39"/>
                              </a:cxn>
                              <a:cxn ang="T70">
                                <a:pos x="T40" y="T41"/>
                              </a:cxn>
                              <a:cxn ang="T71">
                                <a:pos x="T42" y="T43"/>
                              </a:cxn>
                              <a:cxn ang="T72">
                                <a:pos x="T44" y="T45"/>
                              </a:cxn>
                              <a:cxn ang="T73">
                                <a:pos x="T46" y="T47"/>
                              </a:cxn>
                              <a:cxn ang="T74">
                                <a:pos x="T48" y="T49"/>
                              </a:cxn>
                            </a:cxnLst>
                            <a:rect l="T75" t="T76" r="T77" b="T78"/>
                            <a:pathLst>
                              <a:path w="380" h="426">
                                <a:moveTo>
                                  <a:pt x="199" y="425"/>
                                </a:moveTo>
                                <a:lnTo>
                                  <a:pt x="237" y="404"/>
                                </a:lnTo>
                                <a:lnTo>
                                  <a:pt x="269" y="323"/>
                                </a:lnTo>
                                <a:lnTo>
                                  <a:pt x="308" y="289"/>
                                </a:lnTo>
                                <a:lnTo>
                                  <a:pt x="346" y="196"/>
                                </a:lnTo>
                                <a:lnTo>
                                  <a:pt x="379" y="135"/>
                                </a:lnTo>
                                <a:lnTo>
                                  <a:pt x="366" y="114"/>
                                </a:lnTo>
                                <a:lnTo>
                                  <a:pt x="366" y="81"/>
                                </a:lnTo>
                                <a:lnTo>
                                  <a:pt x="346" y="81"/>
                                </a:lnTo>
                                <a:lnTo>
                                  <a:pt x="327" y="60"/>
                                </a:lnTo>
                                <a:lnTo>
                                  <a:pt x="289" y="40"/>
                                </a:lnTo>
                                <a:lnTo>
                                  <a:pt x="269" y="20"/>
                                </a:lnTo>
                                <a:lnTo>
                                  <a:pt x="218" y="0"/>
                                </a:lnTo>
                                <a:lnTo>
                                  <a:pt x="160" y="0"/>
                                </a:lnTo>
                                <a:lnTo>
                                  <a:pt x="109" y="40"/>
                                </a:lnTo>
                                <a:lnTo>
                                  <a:pt x="0" y="209"/>
                                </a:lnTo>
                                <a:lnTo>
                                  <a:pt x="0" y="228"/>
                                </a:lnTo>
                                <a:lnTo>
                                  <a:pt x="38" y="228"/>
                                </a:lnTo>
                                <a:lnTo>
                                  <a:pt x="109" y="269"/>
                                </a:lnTo>
                                <a:lnTo>
                                  <a:pt x="128" y="269"/>
                                </a:lnTo>
                                <a:lnTo>
                                  <a:pt x="199" y="343"/>
                                </a:lnTo>
                                <a:lnTo>
                                  <a:pt x="218" y="323"/>
                                </a:lnTo>
                                <a:lnTo>
                                  <a:pt x="218" y="364"/>
                                </a:lnTo>
                                <a:lnTo>
                                  <a:pt x="199" y="384"/>
                                </a:lnTo>
                                <a:lnTo>
                                  <a:pt x="199" y="425"/>
                                </a:lnTo>
                              </a:path>
                            </a:pathLst>
                          </a:custGeom>
                          <a:solidFill>
                            <a:schemeClr val="accent5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1" name="Freeform 2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044" y="3179"/>
                            <a:ext cx="376" cy="274"/>
                          </a:xfrm>
                          <a:custGeom>
                            <a:avLst/>
                            <a:gdLst>
                              <a:gd name="T0" fmla="*/ 296 w 277"/>
                              <a:gd name="T1" fmla="*/ 273 h 210"/>
                              <a:gd name="T2" fmla="*/ 347 w 277"/>
                              <a:gd name="T3" fmla="*/ 202 h 210"/>
                              <a:gd name="T4" fmla="*/ 375 w 277"/>
                              <a:gd name="T5" fmla="*/ 97 h 210"/>
                              <a:gd name="T6" fmla="*/ 375 w 277"/>
                              <a:gd name="T7" fmla="*/ 26 h 210"/>
                              <a:gd name="T8" fmla="*/ 347 w 277"/>
                              <a:gd name="T9" fmla="*/ 26 h 210"/>
                              <a:gd name="T10" fmla="*/ 296 w 277"/>
                              <a:gd name="T11" fmla="*/ 0 h 210"/>
                              <a:gd name="T12" fmla="*/ 252 w 277"/>
                              <a:gd name="T13" fmla="*/ 0 h 210"/>
                              <a:gd name="T14" fmla="*/ 200 w 277"/>
                              <a:gd name="T15" fmla="*/ 26 h 210"/>
                              <a:gd name="T16" fmla="*/ 174 w 277"/>
                              <a:gd name="T17" fmla="*/ 52 h 210"/>
                              <a:gd name="T18" fmla="*/ 77 w 277"/>
                              <a:gd name="T19" fmla="*/ 26 h 210"/>
                              <a:gd name="T20" fmla="*/ 0 w 277"/>
                              <a:gd name="T21" fmla="*/ 26 h 210"/>
                              <a:gd name="T22" fmla="*/ 0 w 277"/>
                              <a:gd name="T23" fmla="*/ 97 h 210"/>
                              <a:gd name="T24" fmla="*/ 77 w 277"/>
                              <a:gd name="T25" fmla="*/ 97 h 210"/>
                              <a:gd name="T26" fmla="*/ 148 w 277"/>
                              <a:gd name="T27" fmla="*/ 123 h 210"/>
                              <a:gd name="T28" fmla="*/ 174 w 277"/>
                              <a:gd name="T29" fmla="*/ 149 h 210"/>
                              <a:gd name="T30" fmla="*/ 225 w 277"/>
                              <a:gd name="T31" fmla="*/ 175 h 210"/>
                              <a:gd name="T32" fmla="*/ 252 w 277"/>
                              <a:gd name="T33" fmla="*/ 202 h 210"/>
                              <a:gd name="T34" fmla="*/ 278 w 277"/>
                              <a:gd name="T35" fmla="*/ 202 h 210"/>
                              <a:gd name="T36" fmla="*/ 278 w 277"/>
                              <a:gd name="T37" fmla="*/ 245 h 210"/>
                              <a:gd name="T38" fmla="*/ 296 w 277"/>
                              <a:gd name="T39" fmla="*/ 273 h 210"/>
                              <a:gd name="T40" fmla="*/ 0 60000 65536"/>
                              <a:gd name="T41" fmla="*/ 0 60000 65536"/>
                              <a:gd name="T42" fmla="*/ 0 60000 65536"/>
                              <a:gd name="T43" fmla="*/ 0 60000 65536"/>
                              <a:gd name="T44" fmla="*/ 0 60000 65536"/>
                              <a:gd name="T45" fmla="*/ 0 60000 65536"/>
                              <a:gd name="T46" fmla="*/ 0 60000 65536"/>
                              <a:gd name="T47" fmla="*/ 0 60000 65536"/>
                              <a:gd name="T48" fmla="*/ 0 60000 65536"/>
                              <a:gd name="T49" fmla="*/ 0 60000 65536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w 277"/>
                              <a:gd name="T61" fmla="*/ 0 h 210"/>
                              <a:gd name="T62" fmla="*/ 277 w 277"/>
                              <a:gd name="T63" fmla="*/ 210 h 210"/>
                            </a:gdLst>
                            <a:ahLst/>
                            <a:cxnLst>
                              <a:cxn ang="T40">
                                <a:pos x="T0" y="T1"/>
                              </a:cxn>
                              <a:cxn ang="T41">
                                <a:pos x="T2" y="T3"/>
                              </a:cxn>
                              <a:cxn ang="T42">
                                <a:pos x="T4" y="T5"/>
                              </a:cxn>
                              <a:cxn ang="T43">
                                <a:pos x="T6" y="T7"/>
                              </a:cxn>
                              <a:cxn ang="T44">
                                <a:pos x="T8" y="T9"/>
                              </a:cxn>
                              <a:cxn ang="T45">
                                <a:pos x="T10" y="T11"/>
                              </a:cxn>
                              <a:cxn ang="T46">
                                <a:pos x="T12" y="T13"/>
                              </a:cxn>
                              <a:cxn ang="T47">
                                <a:pos x="T14" y="T15"/>
                              </a:cxn>
                              <a:cxn ang="T48">
                                <a:pos x="T16" y="T17"/>
                              </a:cxn>
                              <a:cxn ang="T49">
                                <a:pos x="T18" y="T19"/>
                              </a:cxn>
                              <a:cxn ang="T50">
                                <a:pos x="T20" y="T21"/>
                              </a:cxn>
                              <a:cxn ang="T51">
                                <a:pos x="T22" y="T23"/>
                              </a:cxn>
                              <a:cxn ang="T52">
                                <a:pos x="T24" y="T25"/>
                              </a:cxn>
                              <a:cxn ang="T53">
                                <a:pos x="T26" y="T27"/>
                              </a:cxn>
                              <a:cxn ang="T54">
                                <a:pos x="T28" y="T29"/>
                              </a:cxn>
                              <a:cxn ang="T55">
                                <a:pos x="T30" y="T31"/>
                              </a:cxn>
                              <a:cxn ang="T56">
                                <a:pos x="T32" y="T33"/>
                              </a:cxn>
                              <a:cxn ang="T57">
                                <a:pos x="T34" y="T35"/>
                              </a:cxn>
                              <a:cxn ang="T58">
                                <a:pos x="T36" y="T37"/>
                              </a:cxn>
                              <a:cxn ang="T59">
                                <a:pos x="T38" y="T39"/>
                              </a:cxn>
                            </a:cxnLst>
                            <a:rect l="T60" t="T61" r="T62" b="T63"/>
                            <a:pathLst>
                              <a:path w="277" h="210">
                                <a:moveTo>
                                  <a:pt x="218" y="209"/>
                                </a:moveTo>
                                <a:lnTo>
                                  <a:pt x="256" y="155"/>
                                </a:lnTo>
                                <a:lnTo>
                                  <a:pt x="276" y="74"/>
                                </a:lnTo>
                                <a:lnTo>
                                  <a:pt x="276" y="20"/>
                                </a:lnTo>
                                <a:lnTo>
                                  <a:pt x="256" y="20"/>
                                </a:lnTo>
                                <a:lnTo>
                                  <a:pt x="218" y="0"/>
                                </a:lnTo>
                                <a:lnTo>
                                  <a:pt x="186" y="0"/>
                                </a:lnTo>
                                <a:lnTo>
                                  <a:pt x="147" y="20"/>
                                </a:lnTo>
                                <a:lnTo>
                                  <a:pt x="128" y="40"/>
                                </a:lnTo>
                                <a:lnTo>
                                  <a:pt x="57" y="20"/>
                                </a:lnTo>
                                <a:lnTo>
                                  <a:pt x="0" y="20"/>
                                </a:lnTo>
                                <a:lnTo>
                                  <a:pt x="0" y="74"/>
                                </a:lnTo>
                                <a:lnTo>
                                  <a:pt x="57" y="74"/>
                                </a:lnTo>
                                <a:lnTo>
                                  <a:pt x="109" y="94"/>
                                </a:lnTo>
                                <a:lnTo>
                                  <a:pt x="128" y="114"/>
                                </a:lnTo>
                                <a:lnTo>
                                  <a:pt x="166" y="134"/>
                                </a:lnTo>
                                <a:lnTo>
                                  <a:pt x="186" y="155"/>
                                </a:lnTo>
                                <a:lnTo>
                                  <a:pt x="205" y="155"/>
                                </a:lnTo>
                                <a:lnTo>
                                  <a:pt x="205" y="188"/>
                                </a:lnTo>
                                <a:lnTo>
                                  <a:pt x="218" y="209"/>
                                </a:lnTo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2" name="Freeform 2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973" y="2908"/>
                            <a:ext cx="501" cy="327"/>
                          </a:xfrm>
                          <a:custGeom>
                            <a:avLst/>
                            <a:gdLst>
                              <a:gd name="T0" fmla="*/ 69 w 368"/>
                              <a:gd name="T1" fmla="*/ 298 h 250"/>
                              <a:gd name="T2" fmla="*/ 148 w 368"/>
                              <a:gd name="T3" fmla="*/ 298 h 250"/>
                              <a:gd name="T4" fmla="*/ 245 w 368"/>
                              <a:gd name="T5" fmla="*/ 326 h 250"/>
                              <a:gd name="T6" fmla="*/ 271 w 368"/>
                              <a:gd name="T7" fmla="*/ 298 h 250"/>
                              <a:gd name="T8" fmla="*/ 324 w 368"/>
                              <a:gd name="T9" fmla="*/ 272 h 250"/>
                              <a:gd name="T10" fmla="*/ 368 w 368"/>
                              <a:gd name="T11" fmla="*/ 272 h 250"/>
                              <a:gd name="T12" fmla="*/ 421 w 368"/>
                              <a:gd name="T13" fmla="*/ 298 h 250"/>
                              <a:gd name="T14" fmla="*/ 447 w 368"/>
                              <a:gd name="T15" fmla="*/ 298 h 250"/>
                              <a:gd name="T16" fmla="*/ 447 w 368"/>
                              <a:gd name="T17" fmla="*/ 246 h 250"/>
                              <a:gd name="T18" fmla="*/ 500 w 368"/>
                              <a:gd name="T19" fmla="*/ 192 h 250"/>
                              <a:gd name="T20" fmla="*/ 472 w 368"/>
                              <a:gd name="T21" fmla="*/ 192 h 250"/>
                              <a:gd name="T22" fmla="*/ 421 w 368"/>
                              <a:gd name="T23" fmla="*/ 148 h 250"/>
                              <a:gd name="T24" fmla="*/ 393 w 368"/>
                              <a:gd name="T25" fmla="*/ 148 h 250"/>
                              <a:gd name="T26" fmla="*/ 350 w 368"/>
                              <a:gd name="T27" fmla="*/ 71 h 250"/>
                              <a:gd name="T28" fmla="*/ 324 w 368"/>
                              <a:gd name="T29" fmla="*/ 43 h 250"/>
                              <a:gd name="T30" fmla="*/ 297 w 368"/>
                              <a:gd name="T31" fmla="*/ 26 h 250"/>
                              <a:gd name="T32" fmla="*/ 218 w 368"/>
                              <a:gd name="T33" fmla="*/ 26 h 250"/>
                              <a:gd name="T34" fmla="*/ 148 w 368"/>
                              <a:gd name="T35" fmla="*/ 0 h 250"/>
                              <a:gd name="T36" fmla="*/ 95 w 368"/>
                              <a:gd name="T37" fmla="*/ 0 h 250"/>
                              <a:gd name="T38" fmla="*/ 69 w 368"/>
                              <a:gd name="T39" fmla="*/ 26 h 250"/>
                              <a:gd name="T40" fmla="*/ 26 w 368"/>
                              <a:gd name="T41" fmla="*/ 95 h 250"/>
                              <a:gd name="T42" fmla="*/ 26 w 368"/>
                              <a:gd name="T43" fmla="*/ 148 h 250"/>
                              <a:gd name="T44" fmla="*/ 26 w 368"/>
                              <a:gd name="T45" fmla="*/ 192 h 250"/>
                              <a:gd name="T46" fmla="*/ 0 w 368"/>
                              <a:gd name="T47" fmla="*/ 218 h 250"/>
                              <a:gd name="T48" fmla="*/ 0 w 368"/>
                              <a:gd name="T49" fmla="*/ 246 h 250"/>
                              <a:gd name="T50" fmla="*/ 52 w 368"/>
                              <a:gd name="T51" fmla="*/ 272 h 250"/>
                              <a:gd name="T52" fmla="*/ 69 w 368"/>
                              <a:gd name="T53" fmla="*/ 298 h 250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w 368"/>
                              <a:gd name="T82" fmla="*/ 0 h 250"/>
                              <a:gd name="T83" fmla="*/ 368 w 368"/>
                              <a:gd name="T84" fmla="*/ 250 h 250"/>
                            </a:gdLst>
                            <a:ahLst/>
                            <a:cxnLst>
                              <a:cxn ang="T54">
                                <a:pos x="T0" y="T1"/>
                              </a:cxn>
                              <a:cxn ang="T55">
                                <a:pos x="T2" y="T3"/>
                              </a:cxn>
                              <a:cxn ang="T56">
                                <a:pos x="T4" y="T5"/>
                              </a:cxn>
                              <a:cxn ang="T57">
                                <a:pos x="T6" y="T7"/>
                              </a:cxn>
                              <a:cxn ang="T58">
                                <a:pos x="T8" y="T9"/>
                              </a:cxn>
                              <a:cxn ang="T59">
                                <a:pos x="T10" y="T11"/>
                              </a:cxn>
                              <a:cxn ang="T60">
                                <a:pos x="T12" y="T13"/>
                              </a:cxn>
                              <a:cxn ang="T61">
                                <a:pos x="T14" y="T15"/>
                              </a:cxn>
                              <a:cxn ang="T62">
                                <a:pos x="T16" y="T17"/>
                              </a:cxn>
                              <a:cxn ang="T63">
                                <a:pos x="T18" y="T19"/>
                              </a:cxn>
                              <a:cxn ang="T64">
                                <a:pos x="T20" y="T21"/>
                              </a:cxn>
                              <a:cxn ang="T65">
                                <a:pos x="T22" y="T23"/>
                              </a:cxn>
                              <a:cxn ang="T66">
                                <a:pos x="T24" y="T25"/>
                              </a:cxn>
                              <a:cxn ang="T67">
                                <a:pos x="T26" y="T27"/>
                              </a:cxn>
                              <a:cxn ang="T68">
                                <a:pos x="T28" y="T29"/>
                              </a:cxn>
                              <a:cxn ang="T69">
                                <a:pos x="T30" y="T31"/>
                              </a:cxn>
                              <a:cxn ang="T70">
                                <a:pos x="T32" y="T33"/>
                              </a:cxn>
                              <a:cxn ang="T71">
                                <a:pos x="T34" y="T35"/>
                              </a:cxn>
                              <a:cxn ang="T72">
                                <a:pos x="T36" y="T37"/>
                              </a:cxn>
                              <a:cxn ang="T73">
                                <a:pos x="T38" y="T39"/>
                              </a:cxn>
                              <a:cxn ang="T74">
                                <a:pos x="T40" y="T41"/>
                              </a:cxn>
                              <a:cxn ang="T75">
                                <a:pos x="T42" y="T43"/>
                              </a:cxn>
                              <a:cxn ang="T76">
                                <a:pos x="T44" y="T45"/>
                              </a:cxn>
                              <a:cxn ang="T77">
                                <a:pos x="T46" y="T47"/>
                              </a:cxn>
                              <a:cxn ang="T78">
                                <a:pos x="T48" y="T49"/>
                              </a:cxn>
                              <a:cxn ang="T79">
                                <a:pos x="T50" y="T51"/>
                              </a:cxn>
                              <a:cxn ang="T80">
                                <a:pos x="T52" y="T53"/>
                              </a:cxn>
                            </a:cxnLst>
                            <a:rect l="T81" t="T82" r="T83" b="T84"/>
                            <a:pathLst>
                              <a:path w="368" h="250">
                                <a:moveTo>
                                  <a:pt x="51" y="228"/>
                                </a:moveTo>
                                <a:lnTo>
                                  <a:pt x="109" y="228"/>
                                </a:lnTo>
                                <a:lnTo>
                                  <a:pt x="180" y="249"/>
                                </a:lnTo>
                                <a:lnTo>
                                  <a:pt x="199" y="228"/>
                                </a:lnTo>
                                <a:lnTo>
                                  <a:pt x="238" y="208"/>
                                </a:lnTo>
                                <a:lnTo>
                                  <a:pt x="270" y="208"/>
                                </a:lnTo>
                                <a:lnTo>
                                  <a:pt x="309" y="228"/>
                                </a:lnTo>
                                <a:lnTo>
                                  <a:pt x="328" y="228"/>
                                </a:lnTo>
                                <a:lnTo>
                                  <a:pt x="328" y="188"/>
                                </a:lnTo>
                                <a:lnTo>
                                  <a:pt x="367" y="147"/>
                                </a:lnTo>
                                <a:lnTo>
                                  <a:pt x="347" y="147"/>
                                </a:lnTo>
                                <a:lnTo>
                                  <a:pt x="309" y="113"/>
                                </a:lnTo>
                                <a:lnTo>
                                  <a:pt x="289" y="113"/>
                                </a:lnTo>
                                <a:lnTo>
                                  <a:pt x="257" y="54"/>
                                </a:lnTo>
                                <a:lnTo>
                                  <a:pt x="238" y="33"/>
                                </a:lnTo>
                                <a:lnTo>
                                  <a:pt x="218" y="20"/>
                                </a:lnTo>
                                <a:lnTo>
                                  <a:pt x="160" y="20"/>
                                </a:lnTo>
                                <a:lnTo>
                                  <a:pt x="109" y="0"/>
                                </a:lnTo>
                                <a:lnTo>
                                  <a:pt x="70" y="0"/>
                                </a:lnTo>
                                <a:lnTo>
                                  <a:pt x="51" y="20"/>
                                </a:lnTo>
                                <a:lnTo>
                                  <a:pt x="19" y="73"/>
                                </a:lnTo>
                                <a:lnTo>
                                  <a:pt x="19" y="113"/>
                                </a:lnTo>
                                <a:lnTo>
                                  <a:pt x="19" y="147"/>
                                </a:lnTo>
                                <a:lnTo>
                                  <a:pt x="0" y="167"/>
                                </a:lnTo>
                                <a:lnTo>
                                  <a:pt x="0" y="188"/>
                                </a:lnTo>
                                <a:lnTo>
                                  <a:pt x="38" y="208"/>
                                </a:lnTo>
                                <a:lnTo>
                                  <a:pt x="51" y="228"/>
                                </a:lnTo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3" name="Freeform 2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070" y="2681"/>
                            <a:ext cx="648" cy="423"/>
                          </a:xfrm>
                          <a:custGeom>
                            <a:avLst/>
                            <a:gdLst>
                              <a:gd name="T0" fmla="*/ 619 w 477"/>
                              <a:gd name="T1" fmla="*/ 273 h 324"/>
                              <a:gd name="T2" fmla="*/ 619 w 477"/>
                              <a:gd name="T3" fmla="*/ 255 h 324"/>
                              <a:gd name="T4" fmla="*/ 647 w 477"/>
                              <a:gd name="T5" fmla="*/ 228 h 324"/>
                              <a:gd name="T6" fmla="*/ 594 w 477"/>
                              <a:gd name="T7" fmla="*/ 228 h 324"/>
                              <a:gd name="T8" fmla="*/ 550 w 477"/>
                              <a:gd name="T9" fmla="*/ 228 h 324"/>
                              <a:gd name="T10" fmla="*/ 497 w 477"/>
                              <a:gd name="T11" fmla="*/ 202 h 324"/>
                              <a:gd name="T12" fmla="*/ 471 w 477"/>
                              <a:gd name="T13" fmla="*/ 149 h 324"/>
                              <a:gd name="T14" fmla="*/ 471 w 477"/>
                              <a:gd name="T15" fmla="*/ 123 h 324"/>
                              <a:gd name="T16" fmla="*/ 446 w 477"/>
                              <a:gd name="T17" fmla="*/ 104 h 324"/>
                              <a:gd name="T18" fmla="*/ 446 w 477"/>
                              <a:gd name="T19" fmla="*/ 52 h 324"/>
                              <a:gd name="T20" fmla="*/ 418 w 477"/>
                              <a:gd name="T21" fmla="*/ 26 h 324"/>
                              <a:gd name="T22" fmla="*/ 375 w 477"/>
                              <a:gd name="T23" fmla="*/ 0 h 324"/>
                              <a:gd name="T24" fmla="*/ 296 w 477"/>
                              <a:gd name="T25" fmla="*/ 26 h 324"/>
                              <a:gd name="T26" fmla="*/ 253 w 477"/>
                              <a:gd name="T27" fmla="*/ 0 h 324"/>
                              <a:gd name="T28" fmla="*/ 174 w 477"/>
                              <a:gd name="T29" fmla="*/ 0 h 324"/>
                              <a:gd name="T30" fmla="*/ 122 w 477"/>
                              <a:gd name="T31" fmla="*/ 78 h 324"/>
                              <a:gd name="T32" fmla="*/ 77 w 477"/>
                              <a:gd name="T33" fmla="*/ 149 h 324"/>
                              <a:gd name="T34" fmla="*/ 26 w 477"/>
                              <a:gd name="T35" fmla="*/ 202 h 324"/>
                              <a:gd name="T36" fmla="*/ 0 w 477"/>
                              <a:gd name="T37" fmla="*/ 228 h 324"/>
                              <a:gd name="T38" fmla="*/ 52 w 477"/>
                              <a:gd name="T39" fmla="*/ 228 h 324"/>
                              <a:gd name="T40" fmla="*/ 122 w 477"/>
                              <a:gd name="T41" fmla="*/ 255 h 324"/>
                              <a:gd name="T42" fmla="*/ 200 w 477"/>
                              <a:gd name="T43" fmla="*/ 255 h 324"/>
                              <a:gd name="T44" fmla="*/ 227 w 477"/>
                              <a:gd name="T45" fmla="*/ 273 h 324"/>
                              <a:gd name="T46" fmla="*/ 253 w 477"/>
                              <a:gd name="T47" fmla="*/ 299 h 324"/>
                              <a:gd name="T48" fmla="*/ 296 w 477"/>
                              <a:gd name="T49" fmla="*/ 377 h 324"/>
                              <a:gd name="T50" fmla="*/ 323 w 477"/>
                              <a:gd name="T51" fmla="*/ 377 h 324"/>
                              <a:gd name="T52" fmla="*/ 375 w 477"/>
                              <a:gd name="T53" fmla="*/ 422 h 324"/>
                              <a:gd name="T54" fmla="*/ 401 w 477"/>
                              <a:gd name="T55" fmla="*/ 422 h 324"/>
                              <a:gd name="T56" fmla="*/ 418 w 477"/>
                              <a:gd name="T57" fmla="*/ 403 h 324"/>
                              <a:gd name="T58" fmla="*/ 497 w 477"/>
                              <a:gd name="T59" fmla="*/ 351 h 324"/>
                              <a:gd name="T60" fmla="*/ 568 w 477"/>
                              <a:gd name="T61" fmla="*/ 299 h 324"/>
                              <a:gd name="T62" fmla="*/ 619 w 477"/>
                              <a:gd name="T63" fmla="*/ 273 h 324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w 477"/>
                              <a:gd name="T97" fmla="*/ 0 h 324"/>
                              <a:gd name="T98" fmla="*/ 477 w 477"/>
                              <a:gd name="T99" fmla="*/ 324 h 324"/>
                            </a:gdLst>
                            <a:ahLst/>
                            <a:cxnLst>
                              <a:cxn ang="T64">
                                <a:pos x="T0" y="T1"/>
                              </a:cxn>
                              <a:cxn ang="T65">
                                <a:pos x="T2" y="T3"/>
                              </a:cxn>
                              <a:cxn ang="T66">
                                <a:pos x="T4" y="T5"/>
                              </a:cxn>
                              <a:cxn ang="T67">
                                <a:pos x="T6" y="T7"/>
                              </a:cxn>
                              <a:cxn ang="T68">
                                <a:pos x="T8" y="T9"/>
                              </a:cxn>
                              <a:cxn ang="T69">
                                <a:pos x="T10" y="T11"/>
                              </a:cxn>
                              <a:cxn ang="T70">
                                <a:pos x="T12" y="T13"/>
                              </a:cxn>
                              <a:cxn ang="T71">
                                <a:pos x="T14" y="T15"/>
                              </a:cxn>
                              <a:cxn ang="T72">
                                <a:pos x="T16" y="T17"/>
                              </a:cxn>
                              <a:cxn ang="T73">
                                <a:pos x="T18" y="T19"/>
                              </a:cxn>
                              <a:cxn ang="T74">
                                <a:pos x="T20" y="T21"/>
                              </a:cxn>
                              <a:cxn ang="T75">
                                <a:pos x="T22" y="T23"/>
                              </a:cxn>
                              <a:cxn ang="T76">
                                <a:pos x="T24" y="T25"/>
                              </a:cxn>
                              <a:cxn ang="T77">
                                <a:pos x="T26" y="T27"/>
                              </a:cxn>
                              <a:cxn ang="T78">
                                <a:pos x="T28" y="T29"/>
                              </a:cxn>
                              <a:cxn ang="T79">
                                <a:pos x="T30" y="T31"/>
                              </a:cxn>
                              <a:cxn ang="T80">
                                <a:pos x="T32" y="T33"/>
                              </a:cxn>
                              <a:cxn ang="T81">
                                <a:pos x="T34" y="T35"/>
                              </a:cxn>
                              <a:cxn ang="T82">
                                <a:pos x="T36" y="T37"/>
                              </a:cxn>
                              <a:cxn ang="T83">
                                <a:pos x="T38" y="T39"/>
                              </a:cxn>
                              <a:cxn ang="T84">
                                <a:pos x="T40" y="T41"/>
                              </a:cxn>
                              <a:cxn ang="T85">
                                <a:pos x="T42" y="T43"/>
                              </a:cxn>
                              <a:cxn ang="T86">
                                <a:pos x="T44" y="T45"/>
                              </a:cxn>
                              <a:cxn ang="T87">
                                <a:pos x="T46" y="T47"/>
                              </a:cxn>
                              <a:cxn ang="T88">
                                <a:pos x="T48" y="T49"/>
                              </a:cxn>
                              <a:cxn ang="T89">
                                <a:pos x="T50" y="T51"/>
                              </a:cxn>
                              <a:cxn ang="T90">
                                <a:pos x="T52" y="T53"/>
                              </a:cxn>
                              <a:cxn ang="T91">
                                <a:pos x="T54" y="T55"/>
                              </a:cxn>
                              <a:cxn ang="T92">
                                <a:pos x="T56" y="T57"/>
                              </a:cxn>
                              <a:cxn ang="T93">
                                <a:pos x="T58" y="T59"/>
                              </a:cxn>
                              <a:cxn ang="T94">
                                <a:pos x="T60" y="T61"/>
                              </a:cxn>
                              <a:cxn ang="T95">
                                <a:pos x="T62" y="T63"/>
                              </a:cxn>
                            </a:cxnLst>
                            <a:rect l="T96" t="T97" r="T98" b="T99"/>
                            <a:pathLst>
                              <a:path w="477" h="324">
                                <a:moveTo>
                                  <a:pt x="456" y="209"/>
                                </a:moveTo>
                                <a:lnTo>
                                  <a:pt x="456" y="195"/>
                                </a:lnTo>
                                <a:lnTo>
                                  <a:pt x="476" y="175"/>
                                </a:lnTo>
                                <a:lnTo>
                                  <a:pt x="437" y="175"/>
                                </a:lnTo>
                                <a:lnTo>
                                  <a:pt x="405" y="175"/>
                                </a:lnTo>
                                <a:lnTo>
                                  <a:pt x="366" y="155"/>
                                </a:lnTo>
                                <a:lnTo>
                                  <a:pt x="347" y="114"/>
                                </a:lnTo>
                                <a:lnTo>
                                  <a:pt x="347" y="94"/>
                                </a:lnTo>
                                <a:lnTo>
                                  <a:pt x="328" y="80"/>
                                </a:lnTo>
                                <a:lnTo>
                                  <a:pt x="328" y="40"/>
                                </a:lnTo>
                                <a:lnTo>
                                  <a:pt x="308" y="20"/>
                                </a:lnTo>
                                <a:lnTo>
                                  <a:pt x="276" y="0"/>
                                </a:lnTo>
                                <a:lnTo>
                                  <a:pt x="218" y="20"/>
                                </a:lnTo>
                                <a:lnTo>
                                  <a:pt x="186" y="0"/>
                                </a:lnTo>
                                <a:lnTo>
                                  <a:pt x="128" y="0"/>
                                </a:lnTo>
                                <a:lnTo>
                                  <a:pt x="90" y="60"/>
                                </a:lnTo>
                                <a:lnTo>
                                  <a:pt x="57" y="114"/>
                                </a:lnTo>
                                <a:lnTo>
                                  <a:pt x="19" y="155"/>
                                </a:lnTo>
                                <a:lnTo>
                                  <a:pt x="0" y="175"/>
                                </a:lnTo>
                                <a:lnTo>
                                  <a:pt x="38" y="175"/>
                                </a:lnTo>
                                <a:lnTo>
                                  <a:pt x="90" y="195"/>
                                </a:lnTo>
                                <a:lnTo>
                                  <a:pt x="147" y="195"/>
                                </a:lnTo>
                                <a:lnTo>
                                  <a:pt x="167" y="209"/>
                                </a:lnTo>
                                <a:lnTo>
                                  <a:pt x="186" y="229"/>
                                </a:lnTo>
                                <a:lnTo>
                                  <a:pt x="218" y="289"/>
                                </a:lnTo>
                                <a:lnTo>
                                  <a:pt x="238" y="289"/>
                                </a:lnTo>
                                <a:lnTo>
                                  <a:pt x="276" y="323"/>
                                </a:lnTo>
                                <a:lnTo>
                                  <a:pt x="295" y="323"/>
                                </a:lnTo>
                                <a:lnTo>
                                  <a:pt x="308" y="309"/>
                                </a:lnTo>
                                <a:lnTo>
                                  <a:pt x="366" y="269"/>
                                </a:lnTo>
                                <a:lnTo>
                                  <a:pt x="418" y="229"/>
                                </a:lnTo>
                                <a:lnTo>
                                  <a:pt x="456" y="209"/>
                                </a:lnTo>
                              </a:path>
                            </a:pathLst>
                          </a:custGeom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4" name="Freeform 2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662" y="2761"/>
                            <a:ext cx="350" cy="195"/>
                          </a:xfrm>
                          <a:custGeom>
                            <a:avLst/>
                            <a:gdLst>
                              <a:gd name="T0" fmla="*/ 26 w 257"/>
                              <a:gd name="T1" fmla="*/ 194 h 149"/>
                              <a:gd name="T2" fmla="*/ 26 w 257"/>
                              <a:gd name="T3" fmla="*/ 175 h 149"/>
                              <a:gd name="T4" fmla="*/ 52 w 257"/>
                              <a:gd name="T5" fmla="*/ 149 h 149"/>
                              <a:gd name="T6" fmla="*/ 0 w 257"/>
                              <a:gd name="T7" fmla="*/ 149 h 149"/>
                              <a:gd name="T8" fmla="*/ 52 w 257"/>
                              <a:gd name="T9" fmla="*/ 123 h 149"/>
                              <a:gd name="T10" fmla="*/ 104 w 257"/>
                              <a:gd name="T11" fmla="*/ 97 h 149"/>
                              <a:gd name="T12" fmla="*/ 147 w 257"/>
                              <a:gd name="T13" fmla="*/ 97 h 149"/>
                              <a:gd name="T14" fmla="*/ 199 w 257"/>
                              <a:gd name="T15" fmla="*/ 69 h 149"/>
                              <a:gd name="T16" fmla="*/ 226 w 257"/>
                              <a:gd name="T17" fmla="*/ 26 h 149"/>
                              <a:gd name="T18" fmla="*/ 252 w 257"/>
                              <a:gd name="T19" fmla="*/ 0 h 149"/>
                              <a:gd name="T20" fmla="*/ 270 w 257"/>
                              <a:gd name="T21" fmla="*/ 43 h 149"/>
                              <a:gd name="T22" fmla="*/ 349 w 257"/>
                              <a:gd name="T23" fmla="*/ 43 h 149"/>
                              <a:gd name="T24" fmla="*/ 321 w 257"/>
                              <a:gd name="T25" fmla="*/ 69 h 149"/>
                              <a:gd name="T26" fmla="*/ 321 w 257"/>
                              <a:gd name="T27" fmla="*/ 97 h 149"/>
                              <a:gd name="T28" fmla="*/ 270 w 257"/>
                              <a:gd name="T29" fmla="*/ 123 h 149"/>
                              <a:gd name="T30" fmla="*/ 252 w 257"/>
                              <a:gd name="T31" fmla="*/ 175 h 149"/>
                              <a:gd name="T32" fmla="*/ 121 w 257"/>
                              <a:gd name="T33" fmla="*/ 175 h 149"/>
                              <a:gd name="T34" fmla="*/ 26 w 257"/>
                              <a:gd name="T35" fmla="*/ 194 h 149"/>
                              <a:gd name="T36" fmla="*/ 0 60000 65536"/>
                              <a:gd name="T37" fmla="*/ 0 60000 65536"/>
                              <a:gd name="T38" fmla="*/ 0 60000 65536"/>
                              <a:gd name="T39" fmla="*/ 0 60000 65536"/>
                              <a:gd name="T40" fmla="*/ 0 60000 65536"/>
                              <a:gd name="T41" fmla="*/ 0 60000 65536"/>
                              <a:gd name="T42" fmla="*/ 0 60000 65536"/>
                              <a:gd name="T43" fmla="*/ 0 60000 65536"/>
                              <a:gd name="T44" fmla="*/ 0 60000 65536"/>
                              <a:gd name="T45" fmla="*/ 0 60000 65536"/>
                              <a:gd name="T46" fmla="*/ 0 60000 65536"/>
                              <a:gd name="T47" fmla="*/ 0 60000 65536"/>
                              <a:gd name="T48" fmla="*/ 0 60000 65536"/>
                              <a:gd name="T49" fmla="*/ 0 60000 65536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w 257"/>
                              <a:gd name="T55" fmla="*/ 0 h 149"/>
                              <a:gd name="T56" fmla="*/ 257 w 257"/>
                              <a:gd name="T57" fmla="*/ 149 h 149"/>
                            </a:gdLst>
                            <a:ahLst/>
                            <a:cxnLst>
                              <a:cxn ang="T36">
                                <a:pos x="T0" y="T1"/>
                              </a:cxn>
                              <a:cxn ang="T37">
                                <a:pos x="T2" y="T3"/>
                              </a:cxn>
                              <a:cxn ang="T38">
                                <a:pos x="T4" y="T5"/>
                              </a:cxn>
                              <a:cxn ang="T39">
                                <a:pos x="T6" y="T7"/>
                              </a:cxn>
                              <a:cxn ang="T40">
                                <a:pos x="T8" y="T9"/>
                              </a:cxn>
                              <a:cxn ang="T41">
                                <a:pos x="T10" y="T11"/>
                              </a:cxn>
                              <a:cxn ang="T42">
                                <a:pos x="T12" y="T13"/>
                              </a:cxn>
                              <a:cxn ang="T43">
                                <a:pos x="T14" y="T15"/>
                              </a:cxn>
                              <a:cxn ang="T44">
                                <a:pos x="T16" y="T17"/>
                              </a:cxn>
                              <a:cxn ang="T45">
                                <a:pos x="T18" y="T19"/>
                              </a:cxn>
                              <a:cxn ang="T46">
                                <a:pos x="T20" y="T21"/>
                              </a:cxn>
                              <a:cxn ang="T47">
                                <a:pos x="T22" y="T23"/>
                              </a:cxn>
                              <a:cxn ang="T48">
                                <a:pos x="T24" y="T25"/>
                              </a:cxn>
                              <a:cxn ang="T49">
                                <a:pos x="T26" y="T27"/>
                              </a:cxn>
                              <a:cxn ang="T50">
                                <a:pos x="T28" y="T29"/>
                              </a:cxn>
                              <a:cxn ang="T51">
                                <a:pos x="T30" y="T31"/>
                              </a:cxn>
                              <a:cxn ang="T52">
                                <a:pos x="T32" y="T33"/>
                              </a:cxn>
                              <a:cxn ang="T53">
                                <a:pos x="T34" y="T35"/>
                              </a:cxn>
                            </a:cxnLst>
                            <a:rect l="T54" t="T55" r="T56" b="T57"/>
                            <a:pathLst>
                              <a:path w="257" h="149">
                                <a:moveTo>
                                  <a:pt x="19" y="148"/>
                                </a:moveTo>
                                <a:lnTo>
                                  <a:pt x="19" y="134"/>
                                </a:lnTo>
                                <a:lnTo>
                                  <a:pt x="38" y="114"/>
                                </a:lnTo>
                                <a:lnTo>
                                  <a:pt x="0" y="114"/>
                                </a:lnTo>
                                <a:lnTo>
                                  <a:pt x="38" y="94"/>
                                </a:lnTo>
                                <a:lnTo>
                                  <a:pt x="76" y="74"/>
                                </a:lnTo>
                                <a:lnTo>
                                  <a:pt x="108" y="74"/>
                                </a:lnTo>
                                <a:lnTo>
                                  <a:pt x="146" y="53"/>
                                </a:lnTo>
                                <a:lnTo>
                                  <a:pt x="166" y="20"/>
                                </a:lnTo>
                                <a:lnTo>
                                  <a:pt x="185" y="0"/>
                                </a:lnTo>
                                <a:lnTo>
                                  <a:pt x="198" y="33"/>
                                </a:lnTo>
                                <a:lnTo>
                                  <a:pt x="256" y="33"/>
                                </a:lnTo>
                                <a:lnTo>
                                  <a:pt x="236" y="53"/>
                                </a:lnTo>
                                <a:lnTo>
                                  <a:pt x="236" y="74"/>
                                </a:lnTo>
                                <a:lnTo>
                                  <a:pt x="198" y="94"/>
                                </a:lnTo>
                                <a:lnTo>
                                  <a:pt x="185" y="134"/>
                                </a:lnTo>
                                <a:lnTo>
                                  <a:pt x="89" y="134"/>
                                </a:lnTo>
                                <a:lnTo>
                                  <a:pt x="19" y="148"/>
                                </a:lnTo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5" name="Freeform 2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913" y="2532"/>
                            <a:ext cx="192" cy="275"/>
                          </a:xfrm>
                          <a:custGeom>
                            <a:avLst/>
                            <a:gdLst>
                              <a:gd name="T0" fmla="*/ 95 w 142"/>
                              <a:gd name="T1" fmla="*/ 274 h 211"/>
                              <a:gd name="T2" fmla="*/ 146 w 142"/>
                              <a:gd name="T3" fmla="*/ 176 h 211"/>
                              <a:gd name="T4" fmla="*/ 164 w 142"/>
                              <a:gd name="T5" fmla="*/ 78 h 211"/>
                              <a:gd name="T6" fmla="*/ 191 w 142"/>
                              <a:gd name="T7" fmla="*/ 26 h 211"/>
                              <a:gd name="T8" fmla="*/ 164 w 142"/>
                              <a:gd name="T9" fmla="*/ 0 h 211"/>
                              <a:gd name="T10" fmla="*/ 120 w 142"/>
                              <a:gd name="T11" fmla="*/ 0 h 211"/>
                              <a:gd name="T12" fmla="*/ 95 w 142"/>
                              <a:gd name="T13" fmla="*/ 26 h 211"/>
                              <a:gd name="T14" fmla="*/ 95 w 142"/>
                              <a:gd name="T15" fmla="*/ 52 h 211"/>
                              <a:gd name="T16" fmla="*/ 69 w 142"/>
                              <a:gd name="T17" fmla="*/ 106 h 211"/>
                              <a:gd name="T18" fmla="*/ 69 w 142"/>
                              <a:gd name="T19" fmla="*/ 123 h 211"/>
                              <a:gd name="T20" fmla="*/ 16 w 142"/>
                              <a:gd name="T21" fmla="*/ 176 h 211"/>
                              <a:gd name="T22" fmla="*/ 0 w 142"/>
                              <a:gd name="T23" fmla="*/ 229 h 211"/>
                              <a:gd name="T24" fmla="*/ 16 w 142"/>
                              <a:gd name="T25" fmla="*/ 274 h 211"/>
                              <a:gd name="T26" fmla="*/ 95 w 142"/>
                              <a:gd name="T27" fmla="*/ 274 h 211"/>
                              <a:gd name="T28" fmla="*/ 0 60000 65536"/>
                              <a:gd name="T29" fmla="*/ 0 60000 65536"/>
                              <a:gd name="T30" fmla="*/ 0 60000 65536"/>
                              <a:gd name="T31" fmla="*/ 0 60000 65536"/>
                              <a:gd name="T32" fmla="*/ 0 60000 65536"/>
                              <a:gd name="T33" fmla="*/ 0 60000 65536"/>
                              <a:gd name="T34" fmla="*/ 0 60000 65536"/>
                              <a:gd name="T35" fmla="*/ 0 60000 65536"/>
                              <a:gd name="T36" fmla="*/ 0 60000 65536"/>
                              <a:gd name="T37" fmla="*/ 0 60000 65536"/>
                              <a:gd name="T38" fmla="*/ 0 60000 65536"/>
                              <a:gd name="T39" fmla="*/ 0 60000 65536"/>
                              <a:gd name="T40" fmla="*/ 0 60000 65536"/>
                              <a:gd name="T41" fmla="*/ 0 60000 65536"/>
                              <a:gd name="T42" fmla="*/ 0 w 142"/>
                              <a:gd name="T43" fmla="*/ 0 h 211"/>
                              <a:gd name="T44" fmla="*/ 142 w 142"/>
                              <a:gd name="T45" fmla="*/ 211 h 211"/>
                            </a:gdLst>
                            <a:ahLst/>
                            <a:cxnLst>
                              <a:cxn ang="T28">
                                <a:pos x="T0" y="T1"/>
                              </a:cxn>
                              <a:cxn ang="T29">
                                <a:pos x="T2" y="T3"/>
                              </a:cxn>
                              <a:cxn ang="T30">
                                <a:pos x="T4" y="T5"/>
                              </a:cxn>
                              <a:cxn ang="T31">
                                <a:pos x="T6" y="T7"/>
                              </a:cxn>
                              <a:cxn ang="T32">
                                <a:pos x="T8" y="T9"/>
                              </a:cxn>
                              <a:cxn ang="T33">
                                <a:pos x="T10" y="T11"/>
                              </a:cxn>
                              <a:cxn ang="T34">
                                <a:pos x="T12" y="T13"/>
                              </a:cxn>
                              <a:cxn ang="T35">
                                <a:pos x="T14" y="T15"/>
                              </a:cxn>
                              <a:cxn ang="T36">
                                <a:pos x="T16" y="T17"/>
                              </a:cxn>
                              <a:cxn ang="T37">
                                <a:pos x="T18" y="T19"/>
                              </a:cxn>
                              <a:cxn ang="T38">
                                <a:pos x="T20" y="T21"/>
                              </a:cxn>
                              <a:cxn ang="T39">
                                <a:pos x="T22" y="T23"/>
                              </a:cxn>
                              <a:cxn ang="T40">
                                <a:pos x="T24" y="T25"/>
                              </a:cxn>
                              <a:cxn ang="T41">
                                <a:pos x="T26" y="T27"/>
                              </a:cxn>
                            </a:cxnLst>
                            <a:rect l="T42" t="T43" r="T44" b="T45"/>
                            <a:pathLst>
                              <a:path w="142" h="211">
                                <a:moveTo>
                                  <a:pt x="70" y="210"/>
                                </a:moveTo>
                                <a:lnTo>
                                  <a:pt x="108" y="135"/>
                                </a:lnTo>
                                <a:lnTo>
                                  <a:pt x="121" y="60"/>
                                </a:lnTo>
                                <a:lnTo>
                                  <a:pt x="141" y="20"/>
                                </a:lnTo>
                                <a:lnTo>
                                  <a:pt x="121" y="0"/>
                                </a:lnTo>
                                <a:lnTo>
                                  <a:pt x="89" y="0"/>
                                </a:lnTo>
                                <a:lnTo>
                                  <a:pt x="70" y="20"/>
                                </a:lnTo>
                                <a:lnTo>
                                  <a:pt x="70" y="40"/>
                                </a:lnTo>
                                <a:lnTo>
                                  <a:pt x="51" y="81"/>
                                </a:lnTo>
                                <a:lnTo>
                                  <a:pt x="51" y="94"/>
                                </a:lnTo>
                                <a:lnTo>
                                  <a:pt x="12" y="135"/>
                                </a:lnTo>
                                <a:lnTo>
                                  <a:pt x="0" y="176"/>
                                </a:lnTo>
                                <a:lnTo>
                                  <a:pt x="12" y="210"/>
                                </a:lnTo>
                                <a:lnTo>
                                  <a:pt x="70" y="210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6" name="Freeform 2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243" y="2261"/>
                            <a:ext cx="865" cy="653"/>
                          </a:xfrm>
                          <a:custGeom>
                            <a:avLst/>
                            <a:gdLst>
                              <a:gd name="T0" fmla="*/ 836 w 637"/>
                              <a:gd name="T1" fmla="*/ 246 h 500"/>
                              <a:gd name="T2" fmla="*/ 819 w 637"/>
                              <a:gd name="T3" fmla="*/ 227 h 500"/>
                              <a:gd name="T4" fmla="*/ 836 w 637"/>
                              <a:gd name="T5" fmla="*/ 175 h 500"/>
                              <a:gd name="T6" fmla="*/ 864 w 637"/>
                              <a:gd name="T7" fmla="*/ 149 h 500"/>
                              <a:gd name="T8" fmla="*/ 864 w 637"/>
                              <a:gd name="T9" fmla="*/ 123 h 500"/>
                              <a:gd name="T10" fmla="*/ 793 w 637"/>
                              <a:gd name="T11" fmla="*/ 97 h 500"/>
                              <a:gd name="T12" fmla="*/ 767 w 637"/>
                              <a:gd name="T13" fmla="*/ 97 h 500"/>
                              <a:gd name="T14" fmla="*/ 714 w 637"/>
                              <a:gd name="T15" fmla="*/ 52 h 500"/>
                              <a:gd name="T16" fmla="*/ 671 w 637"/>
                              <a:gd name="T17" fmla="*/ 52 h 500"/>
                              <a:gd name="T18" fmla="*/ 618 w 637"/>
                              <a:gd name="T19" fmla="*/ 26 h 500"/>
                              <a:gd name="T20" fmla="*/ 566 w 637"/>
                              <a:gd name="T21" fmla="*/ 26 h 500"/>
                              <a:gd name="T22" fmla="*/ 523 w 637"/>
                              <a:gd name="T23" fmla="*/ 0 h 500"/>
                              <a:gd name="T24" fmla="*/ 445 w 637"/>
                              <a:gd name="T25" fmla="*/ 0 h 500"/>
                              <a:gd name="T26" fmla="*/ 418 w 637"/>
                              <a:gd name="T27" fmla="*/ 26 h 500"/>
                              <a:gd name="T28" fmla="*/ 375 w 637"/>
                              <a:gd name="T29" fmla="*/ 52 h 500"/>
                              <a:gd name="T30" fmla="*/ 322 w 637"/>
                              <a:gd name="T31" fmla="*/ 26 h 500"/>
                              <a:gd name="T32" fmla="*/ 296 w 637"/>
                              <a:gd name="T33" fmla="*/ 78 h 500"/>
                              <a:gd name="T34" fmla="*/ 270 w 637"/>
                              <a:gd name="T35" fmla="*/ 97 h 500"/>
                              <a:gd name="T36" fmla="*/ 270 w 637"/>
                              <a:gd name="T37" fmla="*/ 149 h 500"/>
                              <a:gd name="T38" fmla="*/ 244 w 637"/>
                              <a:gd name="T39" fmla="*/ 175 h 500"/>
                              <a:gd name="T40" fmla="*/ 270 w 637"/>
                              <a:gd name="T41" fmla="*/ 227 h 500"/>
                              <a:gd name="T42" fmla="*/ 270 w 637"/>
                              <a:gd name="T43" fmla="*/ 246 h 500"/>
                              <a:gd name="T44" fmla="*/ 227 w 637"/>
                              <a:gd name="T45" fmla="*/ 298 h 500"/>
                              <a:gd name="T46" fmla="*/ 122 w 637"/>
                              <a:gd name="T47" fmla="*/ 298 h 500"/>
                              <a:gd name="T48" fmla="*/ 52 w 637"/>
                              <a:gd name="T49" fmla="*/ 325 h 500"/>
                              <a:gd name="T50" fmla="*/ 0 w 637"/>
                              <a:gd name="T51" fmla="*/ 377 h 500"/>
                              <a:gd name="T52" fmla="*/ 0 w 637"/>
                              <a:gd name="T53" fmla="*/ 422 h 500"/>
                              <a:gd name="T54" fmla="*/ 77 w 637"/>
                              <a:gd name="T55" fmla="*/ 422 h 500"/>
                              <a:gd name="T56" fmla="*/ 122 w 637"/>
                              <a:gd name="T57" fmla="*/ 448 h 500"/>
                              <a:gd name="T58" fmla="*/ 200 w 637"/>
                              <a:gd name="T59" fmla="*/ 422 h 500"/>
                              <a:gd name="T60" fmla="*/ 244 w 637"/>
                              <a:gd name="T61" fmla="*/ 448 h 500"/>
                              <a:gd name="T62" fmla="*/ 270 w 637"/>
                              <a:gd name="T63" fmla="*/ 474 h 500"/>
                              <a:gd name="T64" fmla="*/ 270 w 637"/>
                              <a:gd name="T65" fmla="*/ 528 h 500"/>
                              <a:gd name="T66" fmla="*/ 296 w 637"/>
                              <a:gd name="T67" fmla="*/ 545 h 500"/>
                              <a:gd name="T68" fmla="*/ 296 w 637"/>
                              <a:gd name="T69" fmla="*/ 572 h 500"/>
                              <a:gd name="T70" fmla="*/ 322 w 637"/>
                              <a:gd name="T71" fmla="*/ 624 h 500"/>
                              <a:gd name="T72" fmla="*/ 375 w 637"/>
                              <a:gd name="T73" fmla="*/ 652 h 500"/>
                              <a:gd name="T74" fmla="*/ 418 w 637"/>
                              <a:gd name="T75" fmla="*/ 652 h 500"/>
                              <a:gd name="T76" fmla="*/ 471 w 637"/>
                              <a:gd name="T77" fmla="*/ 624 h 500"/>
                              <a:gd name="T78" fmla="*/ 523 w 637"/>
                              <a:gd name="T79" fmla="*/ 598 h 500"/>
                              <a:gd name="T80" fmla="*/ 566 w 637"/>
                              <a:gd name="T81" fmla="*/ 598 h 500"/>
                              <a:gd name="T82" fmla="*/ 618 w 637"/>
                              <a:gd name="T83" fmla="*/ 572 h 500"/>
                              <a:gd name="T84" fmla="*/ 645 w 637"/>
                              <a:gd name="T85" fmla="*/ 528 h 500"/>
                              <a:gd name="T86" fmla="*/ 671 w 637"/>
                              <a:gd name="T87" fmla="*/ 502 h 500"/>
                              <a:gd name="T88" fmla="*/ 688 w 637"/>
                              <a:gd name="T89" fmla="*/ 448 h 500"/>
                              <a:gd name="T90" fmla="*/ 740 w 637"/>
                              <a:gd name="T91" fmla="*/ 396 h 500"/>
                              <a:gd name="T92" fmla="*/ 740 w 637"/>
                              <a:gd name="T93" fmla="*/ 377 h 500"/>
                              <a:gd name="T94" fmla="*/ 767 w 637"/>
                              <a:gd name="T95" fmla="*/ 325 h 500"/>
                              <a:gd name="T96" fmla="*/ 767 w 637"/>
                              <a:gd name="T97" fmla="*/ 298 h 500"/>
                              <a:gd name="T98" fmla="*/ 793 w 637"/>
                              <a:gd name="T99" fmla="*/ 272 h 500"/>
                              <a:gd name="T100" fmla="*/ 836 w 637"/>
                              <a:gd name="T101" fmla="*/ 272 h 500"/>
                              <a:gd name="T102" fmla="*/ 836 w 637"/>
                              <a:gd name="T103" fmla="*/ 246 h 500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w 637"/>
                              <a:gd name="T157" fmla="*/ 0 h 500"/>
                              <a:gd name="T158" fmla="*/ 637 w 637"/>
                              <a:gd name="T159" fmla="*/ 500 h 500"/>
                            </a:gdLst>
                            <a:ahLst/>
                            <a:cxnLst>
                              <a:cxn ang="T104">
                                <a:pos x="T0" y="T1"/>
                              </a:cxn>
                              <a:cxn ang="T105">
                                <a:pos x="T2" y="T3"/>
                              </a:cxn>
                              <a:cxn ang="T106">
                                <a:pos x="T4" y="T5"/>
                              </a:cxn>
                              <a:cxn ang="T107">
                                <a:pos x="T6" y="T7"/>
                              </a:cxn>
                              <a:cxn ang="T108">
                                <a:pos x="T8" y="T9"/>
                              </a:cxn>
                              <a:cxn ang="T109">
                                <a:pos x="T10" y="T11"/>
                              </a:cxn>
                              <a:cxn ang="T110">
                                <a:pos x="T12" y="T13"/>
                              </a:cxn>
                              <a:cxn ang="T111">
                                <a:pos x="T14" y="T15"/>
                              </a:cxn>
                              <a:cxn ang="T112">
                                <a:pos x="T16" y="T17"/>
                              </a:cxn>
                              <a:cxn ang="T113">
                                <a:pos x="T18" y="T19"/>
                              </a:cxn>
                              <a:cxn ang="T114">
                                <a:pos x="T20" y="T21"/>
                              </a:cxn>
                              <a:cxn ang="T115">
                                <a:pos x="T22" y="T23"/>
                              </a:cxn>
                              <a:cxn ang="T116">
                                <a:pos x="T24" y="T25"/>
                              </a:cxn>
                              <a:cxn ang="T117">
                                <a:pos x="T26" y="T27"/>
                              </a:cxn>
                              <a:cxn ang="T118">
                                <a:pos x="T28" y="T29"/>
                              </a:cxn>
                              <a:cxn ang="T119">
                                <a:pos x="T30" y="T31"/>
                              </a:cxn>
                              <a:cxn ang="T120">
                                <a:pos x="T32" y="T33"/>
                              </a:cxn>
                              <a:cxn ang="T121">
                                <a:pos x="T34" y="T35"/>
                              </a:cxn>
                              <a:cxn ang="T122">
                                <a:pos x="T36" y="T37"/>
                              </a:cxn>
                              <a:cxn ang="T123">
                                <a:pos x="T38" y="T39"/>
                              </a:cxn>
                              <a:cxn ang="T124">
                                <a:pos x="T40" y="T41"/>
                              </a:cxn>
                              <a:cxn ang="T125">
                                <a:pos x="T42" y="T43"/>
                              </a:cxn>
                              <a:cxn ang="T126">
                                <a:pos x="T44" y="T45"/>
                              </a:cxn>
                              <a:cxn ang="T127">
                                <a:pos x="T46" y="T47"/>
                              </a:cxn>
                              <a:cxn ang="T128">
                                <a:pos x="T48" y="T49"/>
                              </a:cxn>
                              <a:cxn ang="T129">
                                <a:pos x="T50" y="T51"/>
                              </a:cxn>
                              <a:cxn ang="T130">
                                <a:pos x="T52" y="T53"/>
                              </a:cxn>
                              <a:cxn ang="T131">
                                <a:pos x="T54" y="T55"/>
                              </a:cxn>
                              <a:cxn ang="T132">
                                <a:pos x="T56" y="T57"/>
                              </a:cxn>
                              <a:cxn ang="T133">
                                <a:pos x="T58" y="T59"/>
                              </a:cxn>
                              <a:cxn ang="T134">
                                <a:pos x="T60" y="T61"/>
                              </a:cxn>
                              <a:cxn ang="T135">
                                <a:pos x="T62" y="T63"/>
                              </a:cxn>
                              <a:cxn ang="T136">
                                <a:pos x="T64" y="T65"/>
                              </a:cxn>
                              <a:cxn ang="T137">
                                <a:pos x="T66" y="T67"/>
                              </a:cxn>
                              <a:cxn ang="T138">
                                <a:pos x="T68" y="T69"/>
                              </a:cxn>
                              <a:cxn ang="T139">
                                <a:pos x="T70" y="T71"/>
                              </a:cxn>
                              <a:cxn ang="T140">
                                <a:pos x="T72" y="T73"/>
                              </a:cxn>
                              <a:cxn ang="T141">
                                <a:pos x="T74" y="T75"/>
                              </a:cxn>
                              <a:cxn ang="T142">
                                <a:pos x="T76" y="T77"/>
                              </a:cxn>
                              <a:cxn ang="T143">
                                <a:pos x="T78" y="T79"/>
                              </a:cxn>
                              <a:cxn ang="T144">
                                <a:pos x="T80" y="T81"/>
                              </a:cxn>
                              <a:cxn ang="T145">
                                <a:pos x="T82" y="T83"/>
                              </a:cxn>
                              <a:cxn ang="T146">
                                <a:pos x="T84" y="T85"/>
                              </a:cxn>
                              <a:cxn ang="T147">
                                <a:pos x="T86" y="T87"/>
                              </a:cxn>
                              <a:cxn ang="T148">
                                <a:pos x="T88" y="T89"/>
                              </a:cxn>
                              <a:cxn ang="T149">
                                <a:pos x="T90" y="T91"/>
                              </a:cxn>
                              <a:cxn ang="T150">
                                <a:pos x="T92" y="T93"/>
                              </a:cxn>
                              <a:cxn ang="T151">
                                <a:pos x="T94" y="T95"/>
                              </a:cxn>
                              <a:cxn ang="T152">
                                <a:pos x="T96" y="T97"/>
                              </a:cxn>
                              <a:cxn ang="T153">
                                <a:pos x="T98" y="T99"/>
                              </a:cxn>
                              <a:cxn ang="T154">
                                <a:pos x="T100" y="T101"/>
                              </a:cxn>
                              <a:cxn ang="T155">
                                <a:pos x="T102" y="T103"/>
                              </a:cxn>
                            </a:cxnLst>
                            <a:rect l="T156" t="T157" r="T158" b="T159"/>
                            <a:pathLst>
                              <a:path w="637" h="500">
                                <a:moveTo>
                                  <a:pt x="616" y="188"/>
                                </a:moveTo>
                                <a:lnTo>
                                  <a:pt x="603" y="174"/>
                                </a:lnTo>
                                <a:lnTo>
                                  <a:pt x="616" y="134"/>
                                </a:lnTo>
                                <a:lnTo>
                                  <a:pt x="636" y="114"/>
                                </a:lnTo>
                                <a:lnTo>
                                  <a:pt x="636" y="94"/>
                                </a:lnTo>
                                <a:lnTo>
                                  <a:pt x="584" y="74"/>
                                </a:lnTo>
                                <a:lnTo>
                                  <a:pt x="565" y="74"/>
                                </a:lnTo>
                                <a:lnTo>
                                  <a:pt x="526" y="40"/>
                                </a:lnTo>
                                <a:lnTo>
                                  <a:pt x="494" y="40"/>
                                </a:lnTo>
                                <a:lnTo>
                                  <a:pt x="455" y="20"/>
                                </a:lnTo>
                                <a:lnTo>
                                  <a:pt x="417" y="20"/>
                                </a:lnTo>
                                <a:lnTo>
                                  <a:pt x="385" y="0"/>
                                </a:lnTo>
                                <a:lnTo>
                                  <a:pt x="328" y="0"/>
                                </a:lnTo>
                                <a:lnTo>
                                  <a:pt x="308" y="20"/>
                                </a:lnTo>
                                <a:lnTo>
                                  <a:pt x="276" y="40"/>
                                </a:lnTo>
                                <a:lnTo>
                                  <a:pt x="237" y="20"/>
                                </a:lnTo>
                                <a:lnTo>
                                  <a:pt x="218" y="60"/>
                                </a:lnTo>
                                <a:lnTo>
                                  <a:pt x="199" y="74"/>
                                </a:lnTo>
                                <a:lnTo>
                                  <a:pt x="199" y="114"/>
                                </a:lnTo>
                                <a:lnTo>
                                  <a:pt x="180" y="134"/>
                                </a:lnTo>
                                <a:lnTo>
                                  <a:pt x="199" y="174"/>
                                </a:lnTo>
                                <a:lnTo>
                                  <a:pt x="199" y="188"/>
                                </a:lnTo>
                                <a:lnTo>
                                  <a:pt x="167" y="228"/>
                                </a:lnTo>
                                <a:lnTo>
                                  <a:pt x="90" y="228"/>
                                </a:lnTo>
                                <a:lnTo>
                                  <a:pt x="38" y="249"/>
                                </a:lnTo>
                                <a:lnTo>
                                  <a:pt x="0" y="289"/>
                                </a:lnTo>
                                <a:lnTo>
                                  <a:pt x="0" y="323"/>
                                </a:lnTo>
                                <a:lnTo>
                                  <a:pt x="57" y="323"/>
                                </a:lnTo>
                                <a:lnTo>
                                  <a:pt x="90" y="343"/>
                                </a:lnTo>
                                <a:lnTo>
                                  <a:pt x="147" y="323"/>
                                </a:lnTo>
                                <a:lnTo>
                                  <a:pt x="180" y="343"/>
                                </a:lnTo>
                                <a:lnTo>
                                  <a:pt x="199" y="363"/>
                                </a:lnTo>
                                <a:lnTo>
                                  <a:pt x="199" y="404"/>
                                </a:lnTo>
                                <a:lnTo>
                                  <a:pt x="218" y="417"/>
                                </a:lnTo>
                                <a:lnTo>
                                  <a:pt x="218" y="438"/>
                                </a:lnTo>
                                <a:lnTo>
                                  <a:pt x="237" y="478"/>
                                </a:lnTo>
                                <a:lnTo>
                                  <a:pt x="276" y="499"/>
                                </a:lnTo>
                                <a:lnTo>
                                  <a:pt x="308" y="499"/>
                                </a:lnTo>
                                <a:lnTo>
                                  <a:pt x="347" y="478"/>
                                </a:lnTo>
                                <a:lnTo>
                                  <a:pt x="385" y="458"/>
                                </a:lnTo>
                                <a:lnTo>
                                  <a:pt x="417" y="458"/>
                                </a:lnTo>
                                <a:lnTo>
                                  <a:pt x="455" y="438"/>
                                </a:lnTo>
                                <a:lnTo>
                                  <a:pt x="475" y="404"/>
                                </a:lnTo>
                                <a:lnTo>
                                  <a:pt x="494" y="384"/>
                                </a:lnTo>
                                <a:lnTo>
                                  <a:pt x="507" y="343"/>
                                </a:lnTo>
                                <a:lnTo>
                                  <a:pt x="545" y="303"/>
                                </a:lnTo>
                                <a:lnTo>
                                  <a:pt x="545" y="289"/>
                                </a:lnTo>
                                <a:lnTo>
                                  <a:pt x="565" y="249"/>
                                </a:lnTo>
                                <a:lnTo>
                                  <a:pt x="565" y="228"/>
                                </a:lnTo>
                                <a:lnTo>
                                  <a:pt x="584" y="208"/>
                                </a:lnTo>
                                <a:lnTo>
                                  <a:pt x="616" y="208"/>
                                </a:lnTo>
                                <a:lnTo>
                                  <a:pt x="616" y="188"/>
                                </a:lnTo>
                              </a:path>
                            </a:pathLst>
                          </a:custGeom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7" name="Freeform 2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66" y="1764"/>
                            <a:ext cx="744" cy="799"/>
                          </a:xfrm>
                          <a:custGeom>
                            <a:avLst/>
                            <a:gdLst>
                              <a:gd name="T0" fmla="*/ 52 w 547"/>
                              <a:gd name="T1" fmla="*/ 553 h 613"/>
                              <a:gd name="T2" fmla="*/ 95 w 547"/>
                              <a:gd name="T3" fmla="*/ 525 h 613"/>
                              <a:gd name="T4" fmla="*/ 122 w 547"/>
                              <a:gd name="T5" fmla="*/ 499 h 613"/>
                              <a:gd name="T6" fmla="*/ 200 w 547"/>
                              <a:gd name="T7" fmla="*/ 499 h 613"/>
                              <a:gd name="T8" fmla="*/ 243 w 547"/>
                              <a:gd name="T9" fmla="*/ 525 h 613"/>
                              <a:gd name="T10" fmla="*/ 295 w 547"/>
                              <a:gd name="T11" fmla="*/ 525 h 613"/>
                              <a:gd name="T12" fmla="*/ 348 w 547"/>
                              <a:gd name="T13" fmla="*/ 553 h 613"/>
                              <a:gd name="T14" fmla="*/ 392 w 547"/>
                              <a:gd name="T15" fmla="*/ 553 h 613"/>
                              <a:gd name="T16" fmla="*/ 445 w 547"/>
                              <a:gd name="T17" fmla="*/ 596 h 613"/>
                              <a:gd name="T18" fmla="*/ 471 w 547"/>
                              <a:gd name="T19" fmla="*/ 596 h 613"/>
                              <a:gd name="T20" fmla="*/ 541 w 547"/>
                              <a:gd name="T21" fmla="*/ 622 h 613"/>
                              <a:gd name="T22" fmla="*/ 541 w 547"/>
                              <a:gd name="T23" fmla="*/ 649 h 613"/>
                              <a:gd name="T24" fmla="*/ 514 w 547"/>
                              <a:gd name="T25" fmla="*/ 674 h 613"/>
                              <a:gd name="T26" fmla="*/ 496 w 547"/>
                              <a:gd name="T27" fmla="*/ 727 h 613"/>
                              <a:gd name="T28" fmla="*/ 514 w 547"/>
                              <a:gd name="T29" fmla="*/ 744 h 613"/>
                              <a:gd name="T30" fmla="*/ 514 w 547"/>
                              <a:gd name="T31" fmla="*/ 770 h 613"/>
                              <a:gd name="T32" fmla="*/ 541 w 547"/>
                              <a:gd name="T33" fmla="*/ 798 h 613"/>
                              <a:gd name="T34" fmla="*/ 567 w 547"/>
                              <a:gd name="T35" fmla="*/ 770 h 613"/>
                              <a:gd name="T36" fmla="*/ 593 w 547"/>
                              <a:gd name="T37" fmla="*/ 727 h 613"/>
                              <a:gd name="T38" fmla="*/ 593 w 547"/>
                              <a:gd name="T39" fmla="*/ 649 h 613"/>
                              <a:gd name="T40" fmla="*/ 619 w 547"/>
                              <a:gd name="T41" fmla="*/ 596 h 613"/>
                              <a:gd name="T42" fmla="*/ 619 w 547"/>
                              <a:gd name="T43" fmla="*/ 420 h 613"/>
                              <a:gd name="T44" fmla="*/ 646 w 547"/>
                              <a:gd name="T45" fmla="*/ 377 h 613"/>
                              <a:gd name="T46" fmla="*/ 646 w 547"/>
                              <a:gd name="T47" fmla="*/ 403 h 613"/>
                              <a:gd name="T48" fmla="*/ 664 w 547"/>
                              <a:gd name="T49" fmla="*/ 403 h 613"/>
                              <a:gd name="T50" fmla="*/ 715 w 547"/>
                              <a:gd name="T51" fmla="*/ 297 h 613"/>
                              <a:gd name="T52" fmla="*/ 743 w 547"/>
                              <a:gd name="T53" fmla="*/ 271 h 613"/>
                              <a:gd name="T54" fmla="*/ 664 w 547"/>
                              <a:gd name="T55" fmla="*/ 253 h 613"/>
                              <a:gd name="T56" fmla="*/ 664 w 547"/>
                              <a:gd name="T57" fmla="*/ 227 h 613"/>
                              <a:gd name="T58" fmla="*/ 646 w 547"/>
                              <a:gd name="T59" fmla="*/ 201 h 613"/>
                              <a:gd name="T60" fmla="*/ 646 w 547"/>
                              <a:gd name="T61" fmla="*/ 175 h 613"/>
                              <a:gd name="T62" fmla="*/ 664 w 547"/>
                              <a:gd name="T63" fmla="*/ 175 h 613"/>
                              <a:gd name="T64" fmla="*/ 690 w 547"/>
                              <a:gd name="T65" fmla="*/ 147 h 613"/>
                              <a:gd name="T66" fmla="*/ 690 w 547"/>
                              <a:gd name="T67" fmla="*/ 104 h 613"/>
                              <a:gd name="T68" fmla="*/ 664 w 547"/>
                              <a:gd name="T69" fmla="*/ 52 h 613"/>
                              <a:gd name="T70" fmla="*/ 646 w 547"/>
                              <a:gd name="T71" fmla="*/ 52 h 613"/>
                              <a:gd name="T72" fmla="*/ 646 w 547"/>
                              <a:gd name="T73" fmla="*/ 26 h 613"/>
                              <a:gd name="T74" fmla="*/ 541 w 547"/>
                              <a:gd name="T75" fmla="*/ 0 h 613"/>
                              <a:gd name="T76" fmla="*/ 496 w 547"/>
                              <a:gd name="T77" fmla="*/ 52 h 613"/>
                              <a:gd name="T78" fmla="*/ 445 w 547"/>
                              <a:gd name="T79" fmla="*/ 52 h 613"/>
                              <a:gd name="T80" fmla="*/ 445 w 547"/>
                              <a:gd name="T81" fmla="*/ 26 h 613"/>
                              <a:gd name="T82" fmla="*/ 418 w 547"/>
                              <a:gd name="T83" fmla="*/ 0 h 613"/>
                              <a:gd name="T84" fmla="*/ 366 w 547"/>
                              <a:gd name="T85" fmla="*/ 52 h 613"/>
                              <a:gd name="T86" fmla="*/ 269 w 547"/>
                              <a:gd name="T87" fmla="*/ 78 h 613"/>
                              <a:gd name="T88" fmla="*/ 218 w 547"/>
                              <a:gd name="T89" fmla="*/ 52 h 613"/>
                              <a:gd name="T90" fmla="*/ 200 w 547"/>
                              <a:gd name="T91" fmla="*/ 78 h 613"/>
                              <a:gd name="T92" fmla="*/ 200 w 547"/>
                              <a:gd name="T93" fmla="*/ 104 h 613"/>
                              <a:gd name="T94" fmla="*/ 218 w 547"/>
                              <a:gd name="T95" fmla="*/ 121 h 613"/>
                              <a:gd name="T96" fmla="*/ 218 w 547"/>
                              <a:gd name="T97" fmla="*/ 147 h 613"/>
                              <a:gd name="T98" fmla="*/ 174 w 547"/>
                              <a:gd name="T99" fmla="*/ 201 h 613"/>
                              <a:gd name="T100" fmla="*/ 122 w 547"/>
                              <a:gd name="T101" fmla="*/ 201 h 613"/>
                              <a:gd name="T102" fmla="*/ 69 w 547"/>
                              <a:gd name="T103" fmla="*/ 175 h 613"/>
                              <a:gd name="T104" fmla="*/ 52 w 547"/>
                              <a:gd name="T105" fmla="*/ 175 h 613"/>
                              <a:gd name="T106" fmla="*/ 26 w 547"/>
                              <a:gd name="T107" fmla="*/ 201 h 613"/>
                              <a:gd name="T108" fmla="*/ 0 w 547"/>
                              <a:gd name="T109" fmla="*/ 253 h 613"/>
                              <a:gd name="T110" fmla="*/ 26 w 547"/>
                              <a:gd name="T111" fmla="*/ 323 h 613"/>
                              <a:gd name="T112" fmla="*/ 26 w 547"/>
                              <a:gd name="T113" fmla="*/ 420 h 613"/>
                              <a:gd name="T114" fmla="*/ 52 w 547"/>
                              <a:gd name="T115" fmla="*/ 473 h 613"/>
                              <a:gd name="T116" fmla="*/ 52 w 547"/>
                              <a:gd name="T117" fmla="*/ 553 h 613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60000 65536"/>
                              <a:gd name="T163" fmla="*/ 0 60000 65536"/>
                              <a:gd name="T164" fmla="*/ 0 60000 65536"/>
                              <a:gd name="T165" fmla="*/ 0 60000 65536"/>
                              <a:gd name="T166" fmla="*/ 0 60000 65536"/>
                              <a:gd name="T167" fmla="*/ 0 60000 65536"/>
                              <a:gd name="T168" fmla="*/ 0 60000 65536"/>
                              <a:gd name="T169" fmla="*/ 0 60000 65536"/>
                              <a:gd name="T170" fmla="*/ 0 60000 65536"/>
                              <a:gd name="T171" fmla="*/ 0 60000 65536"/>
                              <a:gd name="T172" fmla="*/ 0 60000 65536"/>
                              <a:gd name="T173" fmla="*/ 0 60000 65536"/>
                              <a:gd name="T174" fmla="*/ 0 60000 65536"/>
                              <a:gd name="T175" fmla="*/ 0 60000 65536"/>
                              <a:gd name="T176" fmla="*/ 0 60000 65536"/>
                              <a:gd name="T177" fmla="*/ 0 w 547"/>
                              <a:gd name="T178" fmla="*/ 0 h 613"/>
                              <a:gd name="T179" fmla="*/ 547 w 547"/>
                              <a:gd name="T180" fmla="*/ 613 h 613"/>
                            </a:gdLst>
                            <a:ahLst/>
                            <a:cxnLst>
                              <a:cxn ang="T118">
                                <a:pos x="T0" y="T1"/>
                              </a:cxn>
                              <a:cxn ang="T119">
                                <a:pos x="T2" y="T3"/>
                              </a:cxn>
                              <a:cxn ang="T120">
                                <a:pos x="T4" y="T5"/>
                              </a:cxn>
                              <a:cxn ang="T121">
                                <a:pos x="T6" y="T7"/>
                              </a:cxn>
                              <a:cxn ang="T122">
                                <a:pos x="T8" y="T9"/>
                              </a:cxn>
                              <a:cxn ang="T123">
                                <a:pos x="T10" y="T11"/>
                              </a:cxn>
                              <a:cxn ang="T124">
                                <a:pos x="T12" y="T13"/>
                              </a:cxn>
                              <a:cxn ang="T125">
                                <a:pos x="T14" y="T15"/>
                              </a:cxn>
                              <a:cxn ang="T126">
                                <a:pos x="T16" y="T17"/>
                              </a:cxn>
                              <a:cxn ang="T127">
                                <a:pos x="T18" y="T19"/>
                              </a:cxn>
                              <a:cxn ang="T128">
                                <a:pos x="T20" y="T21"/>
                              </a:cxn>
                              <a:cxn ang="T129">
                                <a:pos x="T22" y="T23"/>
                              </a:cxn>
                              <a:cxn ang="T130">
                                <a:pos x="T24" y="T25"/>
                              </a:cxn>
                              <a:cxn ang="T131">
                                <a:pos x="T26" y="T27"/>
                              </a:cxn>
                              <a:cxn ang="T132">
                                <a:pos x="T28" y="T29"/>
                              </a:cxn>
                              <a:cxn ang="T133">
                                <a:pos x="T30" y="T31"/>
                              </a:cxn>
                              <a:cxn ang="T134">
                                <a:pos x="T32" y="T33"/>
                              </a:cxn>
                              <a:cxn ang="T135">
                                <a:pos x="T34" y="T35"/>
                              </a:cxn>
                              <a:cxn ang="T136">
                                <a:pos x="T36" y="T37"/>
                              </a:cxn>
                              <a:cxn ang="T137">
                                <a:pos x="T38" y="T39"/>
                              </a:cxn>
                              <a:cxn ang="T138">
                                <a:pos x="T40" y="T41"/>
                              </a:cxn>
                              <a:cxn ang="T139">
                                <a:pos x="T42" y="T43"/>
                              </a:cxn>
                              <a:cxn ang="T140">
                                <a:pos x="T44" y="T45"/>
                              </a:cxn>
                              <a:cxn ang="T141">
                                <a:pos x="T46" y="T47"/>
                              </a:cxn>
                              <a:cxn ang="T142">
                                <a:pos x="T48" y="T49"/>
                              </a:cxn>
                              <a:cxn ang="T143">
                                <a:pos x="T50" y="T51"/>
                              </a:cxn>
                              <a:cxn ang="T144">
                                <a:pos x="T52" y="T53"/>
                              </a:cxn>
                              <a:cxn ang="T145">
                                <a:pos x="T54" y="T55"/>
                              </a:cxn>
                              <a:cxn ang="T146">
                                <a:pos x="T56" y="T57"/>
                              </a:cxn>
                              <a:cxn ang="T147">
                                <a:pos x="T58" y="T59"/>
                              </a:cxn>
                              <a:cxn ang="T148">
                                <a:pos x="T60" y="T61"/>
                              </a:cxn>
                              <a:cxn ang="T149">
                                <a:pos x="T62" y="T63"/>
                              </a:cxn>
                              <a:cxn ang="T150">
                                <a:pos x="T64" y="T65"/>
                              </a:cxn>
                              <a:cxn ang="T151">
                                <a:pos x="T66" y="T67"/>
                              </a:cxn>
                              <a:cxn ang="T152">
                                <a:pos x="T68" y="T69"/>
                              </a:cxn>
                              <a:cxn ang="T153">
                                <a:pos x="T70" y="T71"/>
                              </a:cxn>
                              <a:cxn ang="T154">
                                <a:pos x="T72" y="T73"/>
                              </a:cxn>
                              <a:cxn ang="T155">
                                <a:pos x="T74" y="T75"/>
                              </a:cxn>
                              <a:cxn ang="T156">
                                <a:pos x="T76" y="T77"/>
                              </a:cxn>
                              <a:cxn ang="T157">
                                <a:pos x="T78" y="T79"/>
                              </a:cxn>
                              <a:cxn ang="T158">
                                <a:pos x="T80" y="T81"/>
                              </a:cxn>
                              <a:cxn ang="T159">
                                <a:pos x="T82" y="T83"/>
                              </a:cxn>
                              <a:cxn ang="T160">
                                <a:pos x="T84" y="T85"/>
                              </a:cxn>
                              <a:cxn ang="T161">
                                <a:pos x="T86" y="T87"/>
                              </a:cxn>
                              <a:cxn ang="T162">
                                <a:pos x="T88" y="T89"/>
                              </a:cxn>
                              <a:cxn ang="T163">
                                <a:pos x="T90" y="T91"/>
                              </a:cxn>
                              <a:cxn ang="T164">
                                <a:pos x="T92" y="T93"/>
                              </a:cxn>
                              <a:cxn ang="T165">
                                <a:pos x="T94" y="T95"/>
                              </a:cxn>
                              <a:cxn ang="T166">
                                <a:pos x="T96" y="T97"/>
                              </a:cxn>
                              <a:cxn ang="T167">
                                <a:pos x="T98" y="T99"/>
                              </a:cxn>
                              <a:cxn ang="T168">
                                <a:pos x="T100" y="T101"/>
                              </a:cxn>
                              <a:cxn ang="T169">
                                <a:pos x="T102" y="T103"/>
                              </a:cxn>
                              <a:cxn ang="T170">
                                <a:pos x="T104" y="T105"/>
                              </a:cxn>
                              <a:cxn ang="T171">
                                <a:pos x="T106" y="T107"/>
                              </a:cxn>
                              <a:cxn ang="T172">
                                <a:pos x="T108" y="T109"/>
                              </a:cxn>
                              <a:cxn ang="T173">
                                <a:pos x="T110" y="T111"/>
                              </a:cxn>
                              <a:cxn ang="T174">
                                <a:pos x="T112" y="T113"/>
                              </a:cxn>
                              <a:cxn ang="T175">
                                <a:pos x="T114" y="T115"/>
                              </a:cxn>
                              <a:cxn ang="T176">
                                <a:pos x="T116" y="T117"/>
                              </a:cxn>
                            </a:cxnLst>
                            <a:rect l="T177" t="T178" r="T179" b="T180"/>
                            <a:pathLst>
                              <a:path w="547" h="613">
                                <a:moveTo>
                                  <a:pt x="38" y="424"/>
                                </a:moveTo>
                                <a:lnTo>
                                  <a:pt x="70" y="403"/>
                                </a:lnTo>
                                <a:lnTo>
                                  <a:pt x="90" y="383"/>
                                </a:lnTo>
                                <a:lnTo>
                                  <a:pt x="147" y="383"/>
                                </a:lnTo>
                                <a:lnTo>
                                  <a:pt x="179" y="403"/>
                                </a:lnTo>
                                <a:lnTo>
                                  <a:pt x="217" y="403"/>
                                </a:lnTo>
                                <a:lnTo>
                                  <a:pt x="256" y="424"/>
                                </a:lnTo>
                                <a:lnTo>
                                  <a:pt x="288" y="424"/>
                                </a:lnTo>
                                <a:lnTo>
                                  <a:pt x="327" y="457"/>
                                </a:lnTo>
                                <a:lnTo>
                                  <a:pt x="346" y="457"/>
                                </a:lnTo>
                                <a:lnTo>
                                  <a:pt x="398" y="477"/>
                                </a:lnTo>
                                <a:lnTo>
                                  <a:pt x="398" y="498"/>
                                </a:lnTo>
                                <a:lnTo>
                                  <a:pt x="378" y="517"/>
                                </a:lnTo>
                                <a:lnTo>
                                  <a:pt x="365" y="558"/>
                                </a:lnTo>
                                <a:lnTo>
                                  <a:pt x="378" y="571"/>
                                </a:lnTo>
                                <a:lnTo>
                                  <a:pt x="378" y="591"/>
                                </a:lnTo>
                                <a:lnTo>
                                  <a:pt x="398" y="612"/>
                                </a:lnTo>
                                <a:lnTo>
                                  <a:pt x="417" y="591"/>
                                </a:lnTo>
                                <a:lnTo>
                                  <a:pt x="436" y="558"/>
                                </a:lnTo>
                                <a:lnTo>
                                  <a:pt x="436" y="498"/>
                                </a:lnTo>
                                <a:lnTo>
                                  <a:pt x="455" y="457"/>
                                </a:lnTo>
                                <a:lnTo>
                                  <a:pt x="455" y="322"/>
                                </a:lnTo>
                                <a:lnTo>
                                  <a:pt x="475" y="289"/>
                                </a:lnTo>
                                <a:lnTo>
                                  <a:pt x="475" y="309"/>
                                </a:lnTo>
                                <a:lnTo>
                                  <a:pt x="488" y="309"/>
                                </a:lnTo>
                                <a:lnTo>
                                  <a:pt x="526" y="228"/>
                                </a:lnTo>
                                <a:lnTo>
                                  <a:pt x="546" y="208"/>
                                </a:lnTo>
                                <a:lnTo>
                                  <a:pt x="488" y="194"/>
                                </a:lnTo>
                                <a:lnTo>
                                  <a:pt x="488" y="174"/>
                                </a:lnTo>
                                <a:lnTo>
                                  <a:pt x="475" y="154"/>
                                </a:lnTo>
                                <a:lnTo>
                                  <a:pt x="475" y="134"/>
                                </a:lnTo>
                                <a:lnTo>
                                  <a:pt x="488" y="134"/>
                                </a:lnTo>
                                <a:lnTo>
                                  <a:pt x="507" y="113"/>
                                </a:lnTo>
                                <a:lnTo>
                                  <a:pt x="507" y="80"/>
                                </a:lnTo>
                                <a:lnTo>
                                  <a:pt x="488" y="40"/>
                                </a:lnTo>
                                <a:lnTo>
                                  <a:pt x="475" y="40"/>
                                </a:lnTo>
                                <a:lnTo>
                                  <a:pt x="475" y="20"/>
                                </a:lnTo>
                                <a:lnTo>
                                  <a:pt x="398" y="0"/>
                                </a:lnTo>
                                <a:lnTo>
                                  <a:pt x="365" y="40"/>
                                </a:lnTo>
                                <a:lnTo>
                                  <a:pt x="327" y="40"/>
                                </a:lnTo>
                                <a:lnTo>
                                  <a:pt x="327" y="20"/>
                                </a:lnTo>
                                <a:lnTo>
                                  <a:pt x="307" y="0"/>
                                </a:lnTo>
                                <a:lnTo>
                                  <a:pt x="269" y="40"/>
                                </a:lnTo>
                                <a:lnTo>
                                  <a:pt x="198" y="60"/>
                                </a:lnTo>
                                <a:lnTo>
                                  <a:pt x="160" y="40"/>
                                </a:lnTo>
                                <a:lnTo>
                                  <a:pt x="147" y="60"/>
                                </a:lnTo>
                                <a:lnTo>
                                  <a:pt x="147" y="80"/>
                                </a:lnTo>
                                <a:lnTo>
                                  <a:pt x="160" y="93"/>
                                </a:lnTo>
                                <a:lnTo>
                                  <a:pt x="160" y="113"/>
                                </a:lnTo>
                                <a:lnTo>
                                  <a:pt x="128" y="154"/>
                                </a:lnTo>
                                <a:lnTo>
                                  <a:pt x="90" y="154"/>
                                </a:lnTo>
                                <a:lnTo>
                                  <a:pt x="51" y="134"/>
                                </a:lnTo>
                                <a:lnTo>
                                  <a:pt x="38" y="134"/>
                                </a:lnTo>
                                <a:lnTo>
                                  <a:pt x="19" y="154"/>
                                </a:lnTo>
                                <a:lnTo>
                                  <a:pt x="0" y="194"/>
                                </a:lnTo>
                                <a:lnTo>
                                  <a:pt x="19" y="248"/>
                                </a:lnTo>
                                <a:lnTo>
                                  <a:pt x="19" y="322"/>
                                </a:lnTo>
                                <a:lnTo>
                                  <a:pt x="38" y="363"/>
                                </a:lnTo>
                                <a:lnTo>
                                  <a:pt x="38" y="424"/>
                                </a:lnTo>
                              </a:path>
                            </a:pathLst>
                          </a:custGeom>
                          <a:solidFill>
                            <a:schemeClr val="accent5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8" name="Freeform 2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212" y="1870"/>
                            <a:ext cx="150" cy="168"/>
                          </a:xfrm>
                          <a:custGeom>
                            <a:avLst/>
                            <a:gdLst>
                              <a:gd name="T0" fmla="*/ 96 w 111"/>
                              <a:gd name="T1" fmla="*/ 167 h 129"/>
                              <a:gd name="T2" fmla="*/ 149 w 111"/>
                              <a:gd name="T3" fmla="*/ 69 h 129"/>
                              <a:gd name="T4" fmla="*/ 122 w 111"/>
                              <a:gd name="T5" fmla="*/ 43 h 129"/>
                              <a:gd name="T6" fmla="*/ 69 w 111"/>
                              <a:gd name="T7" fmla="*/ 0 h 129"/>
                              <a:gd name="T8" fmla="*/ 43 w 111"/>
                              <a:gd name="T9" fmla="*/ 0 h 129"/>
                              <a:gd name="T10" fmla="*/ 43 w 111"/>
                              <a:gd name="T11" fmla="*/ 43 h 129"/>
                              <a:gd name="T12" fmla="*/ 16 w 111"/>
                              <a:gd name="T13" fmla="*/ 69 h 129"/>
                              <a:gd name="T14" fmla="*/ 0 w 111"/>
                              <a:gd name="T15" fmla="*/ 69 h 129"/>
                              <a:gd name="T16" fmla="*/ 0 w 111"/>
                              <a:gd name="T17" fmla="*/ 96 h 129"/>
                              <a:gd name="T18" fmla="*/ 16 w 111"/>
                              <a:gd name="T19" fmla="*/ 122 h 129"/>
                              <a:gd name="T20" fmla="*/ 16 w 111"/>
                              <a:gd name="T21" fmla="*/ 148 h 129"/>
                              <a:gd name="T22" fmla="*/ 96 w 111"/>
                              <a:gd name="T23" fmla="*/ 167 h 129"/>
                              <a:gd name="T24" fmla="*/ 0 60000 65536"/>
                              <a:gd name="T25" fmla="*/ 0 60000 65536"/>
                              <a:gd name="T26" fmla="*/ 0 60000 65536"/>
                              <a:gd name="T27" fmla="*/ 0 60000 65536"/>
                              <a:gd name="T28" fmla="*/ 0 60000 65536"/>
                              <a:gd name="T29" fmla="*/ 0 60000 65536"/>
                              <a:gd name="T30" fmla="*/ 0 60000 65536"/>
                              <a:gd name="T31" fmla="*/ 0 60000 65536"/>
                              <a:gd name="T32" fmla="*/ 0 60000 65536"/>
                              <a:gd name="T33" fmla="*/ 0 60000 65536"/>
                              <a:gd name="T34" fmla="*/ 0 60000 65536"/>
                              <a:gd name="T35" fmla="*/ 0 60000 65536"/>
                              <a:gd name="T36" fmla="*/ 0 w 111"/>
                              <a:gd name="T37" fmla="*/ 0 h 129"/>
                              <a:gd name="T38" fmla="*/ 111 w 111"/>
                              <a:gd name="T39" fmla="*/ 129 h 129"/>
                            </a:gdLst>
                            <a:ahLst/>
                            <a:cxnLst>
                              <a:cxn ang="T24">
                                <a:pos x="T0" y="T1"/>
                              </a:cxn>
                              <a:cxn ang="T25">
                                <a:pos x="T2" y="T3"/>
                              </a:cxn>
                              <a:cxn ang="T26">
                                <a:pos x="T4" y="T5"/>
                              </a:cxn>
                              <a:cxn ang="T27">
                                <a:pos x="T6" y="T7"/>
                              </a:cxn>
                              <a:cxn ang="T28">
                                <a:pos x="T8" y="T9"/>
                              </a:cxn>
                              <a:cxn ang="T29">
                                <a:pos x="T10" y="T11"/>
                              </a:cxn>
                              <a:cxn ang="T30">
                                <a:pos x="T12" y="T13"/>
                              </a:cxn>
                              <a:cxn ang="T31">
                                <a:pos x="T14" y="T15"/>
                              </a:cxn>
                              <a:cxn ang="T32">
                                <a:pos x="T16" y="T17"/>
                              </a:cxn>
                              <a:cxn ang="T33">
                                <a:pos x="T18" y="T19"/>
                              </a:cxn>
                              <a:cxn ang="T34">
                                <a:pos x="T20" y="T21"/>
                              </a:cxn>
                              <a:cxn ang="T35">
                                <a:pos x="T22" y="T23"/>
                              </a:cxn>
                            </a:cxnLst>
                            <a:rect l="T36" t="T37" r="T38" b="T39"/>
                            <a:pathLst>
                              <a:path w="111" h="129">
                                <a:moveTo>
                                  <a:pt x="71" y="128"/>
                                </a:moveTo>
                                <a:lnTo>
                                  <a:pt x="110" y="53"/>
                                </a:lnTo>
                                <a:lnTo>
                                  <a:pt x="90" y="33"/>
                                </a:lnTo>
                                <a:lnTo>
                                  <a:pt x="51" y="0"/>
                                </a:lnTo>
                                <a:lnTo>
                                  <a:pt x="32" y="0"/>
                                </a:lnTo>
                                <a:lnTo>
                                  <a:pt x="32" y="33"/>
                                </a:lnTo>
                                <a:lnTo>
                                  <a:pt x="12" y="53"/>
                                </a:lnTo>
                                <a:lnTo>
                                  <a:pt x="0" y="53"/>
                                </a:lnTo>
                                <a:lnTo>
                                  <a:pt x="0" y="74"/>
                                </a:lnTo>
                                <a:lnTo>
                                  <a:pt x="12" y="94"/>
                                </a:lnTo>
                                <a:lnTo>
                                  <a:pt x="12" y="114"/>
                                </a:lnTo>
                                <a:lnTo>
                                  <a:pt x="71" y="128"/>
                                </a:lnTo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19" name="Freeform 2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229" y="1792"/>
                            <a:ext cx="255" cy="150"/>
                          </a:xfrm>
                          <a:custGeom>
                            <a:avLst/>
                            <a:gdLst>
                              <a:gd name="T0" fmla="*/ 130 w 188"/>
                              <a:gd name="T1" fmla="*/ 149 h 115"/>
                              <a:gd name="T2" fmla="*/ 174 w 188"/>
                              <a:gd name="T3" fmla="*/ 121 h 115"/>
                              <a:gd name="T4" fmla="*/ 201 w 188"/>
                              <a:gd name="T5" fmla="*/ 77 h 115"/>
                              <a:gd name="T6" fmla="*/ 254 w 188"/>
                              <a:gd name="T7" fmla="*/ 0 h 115"/>
                              <a:gd name="T8" fmla="*/ 174 w 188"/>
                              <a:gd name="T9" fmla="*/ 0 h 115"/>
                              <a:gd name="T10" fmla="*/ 148 w 188"/>
                              <a:gd name="T11" fmla="*/ 26 h 115"/>
                              <a:gd name="T12" fmla="*/ 130 w 188"/>
                              <a:gd name="T13" fmla="*/ 26 h 115"/>
                              <a:gd name="T14" fmla="*/ 79 w 188"/>
                              <a:gd name="T15" fmla="*/ 0 h 115"/>
                              <a:gd name="T16" fmla="*/ 26 w 188"/>
                              <a:gd name="T17" fmla="*/ 0 h 115"/>
                              <a:gd name="T18" fmla="*/ 0 w 188"/>
                              <a:gd name="T19" fmla="*/ 26 h 115"/>
                              <a:gd name="T20" fmla="*/ 26 w 188"/>
                              <a:gd name="T21" fmla="*/ 77 h 115"/>
                              <a:gd name="T22" fmla="*/ 52 w 188"/>
                              <a:gd name="T23" fmla="*/ 77 h 115"/>
                              <a:gd name="T24" fmla="*/ 104 w 188"/>
                              <a:gd name="T25" fmla="*/ 121 h 115"/>
                              <a:gd name="T26" fmla="*/ 130 w 188"/>
                              <a:gd name="T27" fmla="*/ 149 h 115"/>
                              <a:gd name="T28" fmla="*/ 0 60000 65536"/>
                              <a:gd name="T29" fmla="*/ 0 60000 65536"/>
                              <a:gd name="T30" fmla="*/ 0 60000 65536"/>
                              <a:gd name="T31" fmla="*/ 0 60000 65536"/>
                              <a:gd name="T32" fmla="*/ 0 60000 65536"/>
                              <a:gd name="T33" fmla="*/ 0 60000 65536"/>
                              <a:gd name="T34" fmla="*/ 0 60000 65536"/>
                              <a:gd name="T35" fmla="*/ 0 60000 65536"/>
                              <a:gd name="T36" fmla="*/ 0 60000 65536"/>
                              <a:gd name="T37" fmla="*/ 0 60000 65536"/>
                              <a:gd name="T38" fmla="*/ 0 60000 65536"/>
                              <a:gd name="T39" fmla="*/ 0 60000 65536"/>
                              <a:gd name="T40" fmla="*/ 0 60000 65536"/>
                              <a:gd name="T41" fmla="*/ 0 60000 65536"/>
                              <a:gd name="T42" fmla="*/ 0 w 188"/>
                              <a:gd name="T43" fmla="*/ 0 h 115"/>
                              <a:gd name="T44" fmla="*/ 188 w 188"/>
                              <a:gd name="T45" fmla="*/ 115 h 115"/>
                            </a:gdLst>
                            <a:ahLst/>
                            <a:cxnLst>
                              <a:cxn ang="T28">
                                <a:pos x="T0" y="T1"/>
                              </a:cxn>
                              <a:cxn ang="T29">
                                <a:pos x="T2" y="T3"/>
                              </a:cxn>
                              <a:cxn ang="T30">
                                <a:pos x="T4" y="T5"/>
                              </a:cxn>
                              <a:cxn ang="T31">
                                <a:pos x="T6" y="T7"/>
                              </a:cxn>
                              <a:cxn ang="T32">
                                <a:pos x="T8" y="T9"/>
                              </a:cxn>
                              <a:cxn ang="T33">
                                <a:pos x="T10" y="T11"/>
                              </a:cxn>
                              <a:cxn ang="T34">
                                <a:pos x="T12" y="T13"/>
                              </a:cxn>
                              <a:cxn ang="T35">
                                <a:pos x="T14" y="T15"/>
                              </a:cxn>
                              <a:cxn ang="T36">
                                <a:pos x="T16" y="T17"/>
                              </a:cxn>
                              <a:cxn ang="T37">
                                <a:pos x="T18" y="T19"/>
                              </a:cxn>
                              <a:cxn ang="T38">
                                <a:pos x="T20" y="T21"/>
                              </a:cxn>
                              <a:cxn ang="T39">
                                <a:pos x="T22" y="T23"/>
                              </a:cxn>
                              <a:cxn ang="T40">
                                <a:pos x="T24" y="T25"/>
                              </a:cxn>
                              <a:cxn ang="T41">
                                <a:pos x="T26" y="T27"/>
                              </a:cxn>
                            </a:cxnLst>
                            <a:rect l="T42" t="T43" r="T44" b="T45"/>
                            <a:pathLst>
                              <a:path w="188" h="115">
                                <a:moveTo>
                                  <a:pt x="96" y="114"/>
                                </a:moveTo>
                                <a:lnTo>
                                  <a:pt x="128" y="93"/>
                                </a:lnTo>
                                <a:lnTo>
                                  <a:pt x="148" y="59"/>
                                </a:lnTo>
                                <a:lnTo>
                                  <a:pt x="187" y="0"/>
                                </a:lnTo>
                                <a:lnTo>
                                  <a:pt x="128" y="0"/>
                                </a:lnTo>
                                <a:lnTo>
                                  <a:pt x="109" y="20"/>
                                </a:lnTo>
                                <a:lnTo>
                                  <a:pt x="96" y="20"/>
                                </a:lnTo>
                                <a:lnTo>
                                  <a:pt x="58" y="0"/>
                                </a:lnTo>
                                <a:lnTo>
                                  <a:pt x="19" y="0"/>
                                </a:lnTo>
                                <a:lnTo>
                                  <a:pt x="0" y="20"/>
                                </a:lnTo>
                                <a:lnTo>
                                  <a:pt x="19" y="59"/>
                                </a:lnTo>
                                <a:lnTo>
                                  <a:pt x="38" y="59"/>
                                </a:lnTo>
                                <a:lnTo>
                                  <a:pt x="77" y="93"/>
                                </a:lnTo>
                                <a:lnTo>
                                  <a:pt x="96" y="114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0" name="Freeform 3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985" y="1642"/>
                            <a:ext cx="525" cy="178"/>
                          </a:xfrm>
                          <a:custGeom>
                            <a:avLst/>
                            <a:gdLst>
                              <a:gd name="T0" fmla="*/ 524 w 387"/>
                              <a:gd name="T1" fmla="*/ 0 h 136"/>
                              <a:gd name="T2" fmla="*/ 497 w 387"/>
                              <a:gd name="T3" fmla="*/ 0 h 136"/>
                              <a:gd name="T4" fmla="*/ 445 w 387"/>
                              <a:gd name="T5" fmla="*/ 52 h 136"/>
                              <a:gd name="T6" fmla="*/ 392 w 387"/>
                              <a:gd name="T7" fmla="*/ 52 h 136"/>
                              <a:gd name="T8" fmla="*/ 374 w 387"/>
                              <a:gd name="T9" fmla="*/ 52 h 136"/>
                              <a:gd name="T10" fmla="*/ 349 w 387"/>
                              <a:gd name="T11" fmla="*/ 79 h 136"/>
                              <a:gd name="T12" fmla="*/ 296 w 387"/>
                              <a:gd name="T13" fmla="*/ 79 h 136"/>
                              <a:gd name="T14" fmla="*/ 323 w 387"/>
                              <a:gd name="T15" fmla="*/ 26 h 136"/>
                              <a:gd name="T16" fmla="*/ 296 w 387"/>
                              <a:gd name="T17" fmla="*/ 26 h 136"/>
                              <a:gd name="T18" fmla="*/ 244 w 387"/>
                              <a:gd name="T19" fmla="*/ 52 h 136"/>
                              <a:gd name="T20" fmla="*/ 227 w 387"/>
                              <a:gd name="T21" fmla="*/ 79 h 136"/>
                              <a:gd name="T22" fmla="*/ 148 w 387"/>
                              <a:gd name="T23" fmla="*/ 52 h 136"/>
                              <a:gd name="T24" fmla="*/ 122 w 387"/>
                              <a:gd name="T25" fmla="*/ 52 h 136"/>
                              <a:gd name="T26" fmla="*/ 95 w 387"/>
                              <a:gd name="T27" fmla="*/ 26 h 136"/>
                              <a:gd name="T28" fmla="*/ 52 w 387"/>
                              <a:gd name="T29" fmla="*/ 26 h 136"/>
                              <a:gd name="T30" fmla="*/ 26 w 387"/>
                              <a:gd name="T31" fmla="*/ 52 h 136"/>
                              <a:gd name="T32" fmla="*/ 26 w 387"/>
                              <a:gd name="T33" fmla="*/ 97 h 136"/>
                              <a:gd name="T34" fmla="*/ 0 w 387"/>
                              <a:gd name="T35" fmla="*/ 123 h 136"/>
                              <a:gd name="T36" fmla="*/ 26 w 387"/>
                              <a:gd name="T37" fmla="*/ 149 h 136"/>
                              <a:gd name="T38" fmla="*/ 26 w 387"/>
                              <a:gd name="T39" fmla="*/ 177 h 136"/>
                              <a:gd name="T40" fmla="*/ 77 w 387"/>
                              <a:gd name="T41" fmla="*/ 177 h 136"/>
                              <a:gd name="T42" fmla="*/ 122 w 387"/>
                              <a:gd name="T43" fmla="*/ 123 h 136"/>
                              <a:gd name="T44" fmla="*/ 227 w 387"/>
                              <a:gd name="T45" fmla="*/ 149 h 136"/>
                              <a:gd name="T46" fmla="*/ 227 w 387"/>
                              <a:gd name="T47" fmla="*/ 177 h 136"/>
                              <a:gd name="T48" fmla="*/ 244 w 387"/>
                              <a:gd name="T49" fmla="*/ 177 h 136"/>
                              <a:gd name="T50" fmla="*/ 270 w 387"/>
                              <a:gd name="T51" fmla="*/ 149 h 136"/>
                              <a:gd name="T52" fmla="*/ 323 w 387"/>
                              <a:gd name="T53" fmla="*/ 149 h 136"/>
                              <a:gd name="T54" fmla="*/ 374 w 387"/>
                              <a:gd name="T55" fmla="*/ 177 h 136"/>
                              <a:gd name="T56" fmla="*/ 392 w 387"/>
                              <a:gd name="T57" fmla="*/ 177 h 136"/>
                              <a:gd name="T58" fmla="*/ 418 w 387"/>
                              <a:gd name="T59" fmla="*/ 149 h 136"/>
                              <a:gd name="T60" fmla="*/ 497 w 387"/>
                              <a:gd name="T61" fmla="*/ 149 h 136"/>
                              <a:gd name="T62" fmla="*/ 524 w 387"/>
                              <a:gd name="T63" fmla="*/ 79 h 136"/>
                              <a:gd name="T64" fmla="*/ 524 w 387"/>
                              <a:gd name="T65" fmla="*/ 0 h 1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60000 65536"/>
                              <a:gd name="T97" fmla="*/ 0 60000 65536"/>
                              <a:gd name="T98" fmla="*/ 0 60000 65536"/>
                              <a:gd name="T99" fmla="*/ 0 w 387"/>
                              <a:gd name="T100" fmla="*/ 0 h 136"/>
                              <a:gd name="T101" fmla="*/ 387 w 387"/>
                              <a:gd name="T102" fmla="*/ 136 h 136"/>
                            </a:gdLst>
                            <a:ahLst/>
                            <a:cxnLst>
                              <a:cxn ang="T66">
                                <a:pos x="T0" y="T1"/>
                              </a:cxn>
                              <a:cxn ang="T67">
                                <a:pos x="T2" y="T3"/>
                              </a:cxn>
                              <a:cxn ang="T68">
                                <a:pos x="T4" y="T5"/>
                              </a:cxn>
                              <a:cxn ang="T69">
                                <a:pos x="T6" y="T7"/>
                              </a:cxn>
                              <a:cxn ang="T70">
                                <a:pos x="T8" y="T9"/>
                              </a:cxn>
                              <a:cxn ang="T71">
                                <a:pos x="T10" y="T11"/>
                              </a:cxn>
                              <a:cxn ang="T72">
                                <a:pos x="T12" y="T13"/>
                              </a:cxn>
                              <a:cxn ang="T73">
                                <a:pos x="T14" y="T15"/>
                              </a:cxn>
                              <a:cxn ang="T74">
                                <a:pos x="T16" y="T17"/>
                              </a:cxn>
                              <a:cxn ang="T75">
                                <a:pos x="T18" y="T19"/>
                              </a:cxn>
                              <a:cxn ang="T76">
                                <a:pos x="T20" y="T21"/>
                              </a:cxn>
                              <a:cxn ang="T77">
                                <a:pos x="T22" y="T23"/>
                              </a:cxn>
                              <a:cxn ang="T78">
                                <a:pos x="T24" y="T25"/>
                              </a:cxn>
                              <a:cxn ang="T79">
                                <a:pos x="T26" y="T27"/>
                              </a:cxn>
                              <a:cxn ang="T80">
                                <a:pos x="T28" y="T29"/>
                              </a:cxn>
                              <a:cxn ang="T81">
                                <a:pos x="T30" y="T31"/>
                              </a:cxn>
                              <a:cxn ang="T82">
                                <a:pos x="T32" y="T33"/>
                              </a:cxn>
                              <a:cxn ang="T83">
                                <a:pos x="T34" y="T35"/>
                              </a:cxn>
                              <a:cxn ang="T84">
                                <a:pos x="T36" y="T37"/>
                              </a:cxn>
                              <a:cxn ang="T85">
                                <a:pos x="T38" y="T39"/>
                              </a:cxn>
                              <a:cxn ang="T86">
                                <a:pos x="T40" y="T41"/>
                              </a:cxn>
                              <a:cxn ang="T87">
                                <a:pos x="T42" y="T43"/>
                              </a:cxn>
                              <a:cxn ang="T88">
                                <a:pos x="T44" y="T45"/>
                              </a:cxn>
                              <a:cxn ang="T89">
                                <a:pos x="T46" y="T47"/>
                              </a:cxn>
                              <a:cxn ang="T90">
                                <a:pos x="T48" y="T49"/>
                              </a:cxn>
                              <a:cxn ang="T91">
                                <a:pos x="T50" y="T51"/>
                              </a:cxn>
                              <a:cxn ang="T92">
                                <a:pos x="T52" y="T53"/>
                              </a:cxn>
                              <a:cxn ang="T93">
                                <a:pos x="T54" y="T55"/>
                              </a:cxn>
                              <a:cxn ang="T94">
                                <a:pos x="T56" y="T57"/>
                              </a:cxn>
                              <a:cxn ang="T95">
                                <a:pos x="T58" y="T59"/>
                              </a:cxn>
                              <a:cxn ang="T96">
                                <a:pos x="T60" y="T61"/>
                              </a:cxn>
                              <a:cxn ang="T97">
                                <a:pos x="T62" y="T63"/>
                              </a:cxn>
                              <a:cxn ang="T98">
                                <a:pos x="T64" y="T65"/>
                              </a:cxn>
                            </a:cxnLst>
                            <a:rect l="T99" t="T100" r="T101" b="T102"/>
                            <a:pathLst>
                              <a:path w="387" h="136">
                                <a:moveTo>
                                  <a:pt x="386" y="0"/>
                                </a:moveTo>
                                <a:lnTo>
                                  <a:pt x="366" y="0"/>
                                </a:lnTo>
                                <a:lnTo>
                                  <a:pt x="328" y="40"/>
                                </a:lnTo>
                                <a:lnTo>
                                  <a:pt x="289" y="40"/>
                                </a:lnTo>
                                <a:lnTo>
                                  <a:pt x="276" y="40"/>
                                </a:lnTo>
                                <a:lnTo>
                                  <a:pt x="257" y="60"/>
                                </a:lnTo>
                                <a:lnTo>
                                  <a:pt x="218" y="60"/>
                                </a:lnTo>
                                <a:lnTo>
                                  <a:pt x="238" y="20"/>
                                </a:lnTo>
                                <a:lnTo>
                                  <a:pt x="218" y="20"/>
                                </a:lnTo>
                                <a:lnTo>
                                  <a:pt x="180" y="40"/>
                                </a:lnTo>
                                <a:lnTo>
                                  <a:pt x="167" y="60"/>
                                </a:lnTo>
                                <a:lnTo>
                                  <a:pt x="109" y="40"/>
                                </a:lnTo>
                                <a:lnTo>
                                  <a:pt x="90" y="40"/>
                                </a:lnTo>
                                <a:lnTo>
                                  <a:pt x="70" y="20"/>
                                </a:lnTo>
                                <a:lnTo>
                                  <a:pt x="38" y="20"/>
                                </a:lnTo>
                                <a:lnTo>
                                  <a:pt x="19" y="40"/>
                                </a:lnTo>
                                <a:lnTo>
                                  <a:pt x="19" y="74"/>
                                </a:lnTo>
                                <a:lnTo>
                                  <a:pt x="0" y="94"/>
                                </a:lnTo>
                                <a:lnTo>
                                  <a:pt x="19" y="114"/>
                                </a:lnTo>
                                <a:lnTo>
                                  <a:pt x="19" y="135"/>
                                </a:lnTo>
                                <a:lnTo>
                                  <a:pt x="57" y="135"/>
                                </a:lnTo>
                                <a:lnTo>
                                  <a:pt x="90" y="94"/>
                                </a:lnTo>
                                <a:lnTo>
                                  <a:pt x="167" y="114"/>
                                </a:lnTo>
                                <a:lnTo>
                                  <a:pt x="167" y="135"/>
                                </a:lnTo>
                                <a:lnTo>
                                  <a:pt x="180" y="135"/>
                                </a:lnTo>
                                <a:lnTo>
                                  <a:pt x="199" y="114"/>
                                </a:lnTo>
                                <a:lnTo>
                                  <a:pt x="238" y="114"/>
                                </a:lnTo>
                                <a:lnTo>
                                  <a:pt x="276" y="135"/>
                                </a:lnTo>
                                <a:lnTo>
                                  <a:pt x="289" y="135"/>
                                </a:lnTo>
                                <a:lnTo>
                                  <a:pt x="308" y="114"/>
                                </a:lnTo>
                                <a:lnTo>
                                  <a:pt x="366" y="114"/>
                                </a:lnTo>
                                <a:lnTo>
                                  <a:pt x="386" y="60"/>
                                </a:lnTo>
                                <a:lnTo>
                                  <a:pt x="386" y="0"/>
                                </a:lnTo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1" name="Freeform 3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133" y="1545"/>
                            <a:ext cx="377" cy="178"/>
                          </a:xfrm>
                          <a:custGeom>
                            <a:avLst/>
                            <a:gdLst>
                              <a:gd name="T0" fmla="*/ 376 w 277"/>
                              <a:gd name="T1" fmla="*/ 97 h 136"/>
                              <a:gd name="T2" fmla="*/ 348 w 277"/>
                              <a:gd name="T3" fmla="*/ 43 h 136"/>
                              <a:gd name="T4" fmla="*/ 269 w 277"/>
                              <a:gd name="T5" fmla="*/ 43 h 136"/>
                              <a:gd name="T6" fmla="*/ 244 w 277"/>
                              <a:gd name="T7" fmla="*/ 26 h 136"/>
                              <a:gd name="T8" fmla="*/ 226 w 277"/>
                              <a:gd name="T9" fmla="*/ 26 h 136"/>
                              <a:gd name="T10" fmla="*/ 226 w 277"/>
                              <a:gd name="T11" fmla="*/ 43 h 136"/>
                              <a:gd name="T12" fmla="*/ 226 w 277"/>
                              <a:gd name="T13" fmla="*/ 71 h 136"/>
                              <a:gd name="T14" fmla="*/ 121 w 277"/>
                              <a:gd name="T15" fmla="*/ 71 h 136"/>
                              <a:gd name="T16" fmla="*/ 174 w 277"/>
                              <a:gd name="T17" fmla="*/ 26 h 136"/>
                              <a:gd name="T18" fmla="*/ 148 w 277"/>
                              <a:gd name="T19" fmla="*/ 0 h 136"/>
                              <a:gd name="T20" fmla="*/ 121 w 277"/>
                              <a:gd name="T21" fmla="*/ 26 h 136"/>
                              <a:gd name="T22" fmla="*/ 78 w 277"/>
                              <a:gd name="T23" fmla="*/ 43 h 136"/>
                              <a:gd name="T24" fmla="*/ 52 w 277"/>
                              <a:gd name="T25" fmla="*/ 43 h 136"/>
                              <a:gd name="T26" fmla="*/ 26 w 277"/>
                              <a:gd name="T27" fmla="*/ 123 h 136"/>
                              <a:gd name="T28" fmla="*/ 0 w 277"/>
                              <a:gd name="T29" fmla="*/ 149 h 136"/>
                              <a:gd name="T30" fmla="*/ 78 w 277"/>
                              <a:gd name="T31" fmla="*/ 177 h 136"/>
                              <a:gd name="T32" fmla="*/ 95 w 277"/>
                              <a:gd name="T33" fmla="*/ 149 h 136"/>
                              <a:gd name="T34" fmla="*/ 148 w 277"/>
                              <a:gd name="T35" fmla="*/ 123 h 136"/>
                              <a:gd name="T36" fmla="*/ 174 w 277"/>
                              <a:gd name="T37" fmla="*/ 123 h 136"/>
                              <a:gd name="T38" fmla="*/ 148 w 277"/>
                              <a:gd name="T39" fmla="*/ 177 h 136"/>
                              <a:gd name="T40" fmla="*/ 200 w 277"/>
                              <a:gd name="T41" fmla="*/ 177 h 136"/>
                              <a:gd name="T42" fmla="*/ 226 w 277"/>
                              <a:gd name="T43" fmla="*/ 149 h 136"/>
                              <a:gd name="T44" fmla="*/ 297 w 277"/>
                              <a:gd name="T45" fmla="*/ 149 h 136"/>
                              <a:gd name="T46" fmla="*/ 348 w 277"/>
                              <a:gd name="T47" fmla="*/ 97 h 136"/>
                              <a:gd name="T48" fmla="*/ 376 w 277"/>
                              <a:gd name="T49" fmla="*/ 97 h 136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w 277"/>
                              <a:gd name="T76" fmla="*/ 0 h 136"/>
                              <a:gd name="T77" fmla="*/ 277 w 277"/>
                              <a:gd name="T78" fmla="*/ 136 h 136"/>
                            </a:gdLst>
                            <a:ahLst/>
                            <a:cxnLst>
                              <a:cxn ang="T50">
                                <a:pos x="T0" y="T1"/>
                              </a:cxn>
                              <a:cxn ang="T51">
                                <a:pos x="T2" y="T3"/>
                              </a:cxn>
                              <a:cxn ang="T52">
                                <a:pos x="T4" y="T5"/>
                              </a:cxn>
                              <a:cxn ang="T53">
                                <a:pos x="T6" y="T7"/>
                              </a:cxn>
                              <a:cxn ang="T54">
                                <a:pos x="T8" y="T9"/>
                              </a:cxn>
                              <a:cxn ang="T55">
                                <a:pos x="T10" y="T11"/>
                              </a:cxn>
                              <a:cxn ang="T56">
                                <a:pos x="T12" y="T13"/>
                              </a:cxn>
                              <a:cxn ang="T57">
                                <a:pos x="T14" y="T15"/>
                              </a:cxn>
                              <a:cxn ang="T58">
                                <a:pos x="T16" y="T17"/>
                              </a:cxn>
                              <a:cxn ang="T59">
                                <a:pos x="T18" y="T19"/>
                              </a:cxn>
                              <a:cxn ang="T60">
                                <a:pos x="T20" y="T21"/>
                              </a:cxn>
                              <a:cxn ang="T61">
                                <a:pos x="T22" y="T23"/>
                              </a:cxn>
                              <a:cxn ang="T62">
                                <a:pos x="T24" y="T25"/>
                              </a:cxn>
                              <a:cxn ang="T63">
                                <a:pos x="T26" y="T27"/>
                              </a:cxn>
                              <a:cxn ang="T64">
                                <a:pos x="T28" y="T29"/>
                              </a:cxn>
                              <a:cxn ang="T65">
                                <a:pos x="T30" y="T31"/>
                              </a:cxn>
                              <a:cxn ang="T66">
                                <a:pos x="T32" y="T33"/>
                              </a:cxn>
                              <a:cxn ang="T67">
                                <a:pos x="T34" y="T35"/>
                              </a:cxn>
                              <a:cxn ang="T68">
                                <a:pos x="T36" y="T37"/>
                              </a:cxn>
                              <a:cxn ang="T69">
                                <a:pos x="T38" y="T39"/>
                              </a:cxn>
                              <a:cxn ang="T70">
                                <a:pos x="T40" y="T41"/>
                              </a:cxn>
                              <a:cxn ang="T71">
                                <a:pos x="T42" y="T43"/>
                              </a:cxn>
                              <a:cxn ang="T72">
                                <a:pos x="T44" y="T45"/>
                              </a:cxn>
                              <a:cxn ang="T73">
                                <a:pos x="T46" y="T47"/>
                              </a:cxn>
                              <a:cxn ang="T74">
                                <a:pos x="T48" y="T49"/>
                              </a:cxn>
                            </a:cxnLst>
                            <a:rect l="T75" t="T76" r="T77" b="T78"/>
                            <a:pathLst>
                              <a:path w="277" h="136">
                                <a:moveTo>
                                  <a:pt x="276" y="74"/>
                                </a:moveTo>
                                <a:lnTo>
                                  <a:pt x="256" y="33"/>
                                </a:lnTo>
                                <a:lnTo>
                                  <a:pt x="198" y="33"/>
                                </a:lnTo>
                                <a:lnTo>
                                  <a:pt x="179" y="20"/>
                                </a:lnTo>
                                <a:lnTo>
                                  <a:pt x="166" y="20"/>
                                </a:lnTo>
                                <a:lnTo>
                                  <a:pt x="166" y="33"/>
                                </a:lnTo>
                                <a:lnTo>
                                  <a:pt x="166" y="54"/>
                                </a:lnTo>
                                <a:lnTo>
                                  <a:pt x="89" y="54"/>
                                </a:lnTo>
                                <a:lnTo>
                                  <a:pt x="128" y="20"/>
                                </a:lnTo>
                                <a:lnTo>
                                  <a:pt x="109" y="0"/>
                                </a:lnTo>
                                <a:lnTo>
                                  <a:pt x="89" y="20"/>
                                </a:lnTo>
                                <a:lnTo>
                                  <a:pt x="57" y="33"/>
                                </a:lnTo>
                                <a:lnTo>
                                  <a:pt x="38" y="33"/>
                                </a:lnTo>
                                <a:lnTo>
                                  <a:pt x="19" y="94"/>
                                </a:lnTo>
                                <a:lnTo>
                                  <a:pt x="0" y="114"/>
                                </a:lnTo>
                                <a:lnTo>
                                  <a:pt x="57" y="135"/>
                                </a:lnTo>
                                <a:lnTo>
                                  <a:pt x="70" y="114"/>
                                </a:lnTo>
                                <a:lnTo>
                                  <a:pt x="109" y="94"/>
                                </a:lnTo>
                                <a:lnTo>
                                  <a:pt x="128" y="94"/>
                                </a:lnTo>
                                <a:lnTo>
                                  <a:pt x="109" y="135"/>
                                </a:lnTo>
                                <a:lnTo>
                                  <a:pt x="147" y="135"/>
                                </a:lnTo>
                                <a:lnTo>
                                  <a:pt x="166" y="114"/>
                                </a:lnTo>
                                <a:lnTo>
                                  <a:pt x="218" y="114"/>
                                </a:lnTo>
                                <a:lnTo>
                                  <a:pt x="256" y="74"/>
                                </a:lnTo>
                                <a:lnTo>
                                  <a:pt x="276" y="74"/>
                                </a:lnTo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2" name="Freeform 3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186" y="1440"/>
                            <a:ext cx="298" cy="177"/>
                          </a:xfrm>
                          <a:custGeom>
                            <a:avLst/>
                            <a:gdLst>
                              <a:gd name="T0" fmla="*/ 297 w 220"/>
                              <a:gd name="T1" fmla="*/ 148 h 136"/>
                              <a:gd name="T2" fmla="*/ 270 w 220"/>
                              <a:gd name="T3" fmla="*/ 52 h 136"/>
                              <a:gd name="T4" fmla="*/ 244 w 220"/>
                              <a:gd name="T5" fmla="*/ 26 h 136"/>
                              <a:gd name="T6" fmla="*/ 191 w 220"/>
                              <a:gd name="T7" fmla="*/ 26 h 136"/>
                              <a:gd name="T8" fmla="*/ 122 w 220"/>
                              <a:gd name="T9" fmla="*/ 0 h 136"/>
                              <a:gd name="T10" fmla="*/ 95 w 220"/>
                              <a:gd name="T11" fmla="*/ 0 h 136"/>
                              <a:gd name="T12" fmla="*/ 69 w 220"/>
                              <a:gd name="T13" fmla="*/ 26 h 136"/>
                              <a:gd name="T14" fmla="*/ 43 w 220"/>
                              <a:gd name="T15" fmla="*/ 78 h 136"/>
                              <a:gd name="T16" fmla="*/ 0 w 220"/>
                              <a:gd name="T17" fmla="*/ 148 h 136"/>
                              <a:gd name="T18" fmla="*/ 26 w 220"/>
                              <a:gd name="T19" fmla="*/ 148 h 136"/>
                              <a:gd name="T20" fmla="*/ 69 w 220"/>
                              <a:gd name="T21" fmla="*/ 131 h 136"/>
                              <a:gd name="T22" fmla="*/ 95 w 220"/>
                              <a:gd name="T23" fmla="*/ 105 h 136"/>
                              <a:gd name="T24" fmla="*/ 122 w 220"/>
                              <a:gd name="T25" fmla="*/ 131 h 136"/>
                              <a:gd name="T26" fmla="*/ 69 w 220"/>
                              <a:gd name="T27" fmla="*/ 176 h 136"/>
                              <a:gd name="T28" fmla="*/ 173 w 220"/>
                              <a:gd name="T29" fmla="*/ 176 h 136"/>
                              <a:gd name="T30" fmla="*/ 173 w 220"/>
                              <a:gd name="T31" fmla="*/ 131 h 136"/>
                              <a:gd name="T32" fmla="*/ 191 w 220"/>
                              <a:gd name="T33" fmla="*/ 131 h 136"/>
                              <a:gd name="T34" fmla="*/ 218 w 220"/>
                              <a:gd name="T35" fmla="*/ 148 h 136"/>
                              <a:gd name="T36" fmla="*/ 297 w 220"/>
                              <a:gd name="T37" fmla="*/ 148 h 136"/>
                              <a:gd name="T38" fmla="*/ 0 60000 65536"/>
                              <a:gd name="T39" fmla="*/ 0 60000 65536"/>
                              <a:gd name="T40" fmla="*/ 0 60000 65536"/>
                              <a:gd name="T41" fmla="*/ 0 60000 65536"/>
                              <a:gd name="T42" fmla="*/ 0 60000 65536"/>
                              <a:gd name="T43" fmla="*/ 0 60000 65536"/>
                              <a:gd name="T44" fmla="*/ 0 60000 65536"/>
                              <a:gd name="T45" fmla="*/ 0 60000 65536"/>
                              <a:gd name="T46" fmla="*/ 0 60000 65536"/>
                              <a:gd name="T47" fmla="*/ 0 60000 65536"/>
                              <a:gd name="T48" fmla="*/ 0 60000 65536"/>
                              <a:gd name="T49" fmla="*/ 0 60000 65536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w 220"/>
                              <a:gd name="T58" fmla="*/ 0 h 136"/>
                              <a:gd name="T59" fmla="*/ 220 w 220"/>
                              <a:gd name="T60" fmla="*/ 136 h 136"/>
                            </a:gdLst>
                            <a:ahLst/>
                            <a:cxnLst>
                              <a:cxn ang="T38">
                                <a:pos x="T0" y="T1"/>
                              </a:cxn>
                              <a:cxn ang="T39">
                                <a:pos x="T2" y="T3"/>
                              </a:cxn>
                              <a:cxn ang="T40">
                                <a:pos x="T4" y="T5"/>
                              </a:cxn>
                              <a:cxn ang="T41">
                                <a:pos x="T6" y="T7"/>
                              </a:cxn>
                              <a:cxn ang="T42">
                                <a:pos x="T8" y="T9"/>
                              </a:cxn>
                              <a:cxn ang="T43">
                                <a:pos x="T10" y="T11"/>
                              </a:cxn>
                              <a:cxn ang="T44">
                                <a:pos x="T12" y="T13"/>
                              </a:cxn>
                              <a:cxn ang="T45">
                                <a:pos x="T14" y="T15"/>
                              </a:cxn>
                              <a:cxn ang="T46">
                                <a:pos x="T16" y="T17"/>
                              </a:cxn>
                              <a:cxn ang="T47">
                                <a:pos x="T18" y="T19"/>
                              </a:cxn>
                              <a:cxn ang="T48">
                                <a:pos x="T20" y="T21"/>
                              </a:cxn>
                              <a:cxn ang="T49">
                                <a:pos x="T22" y="T23"/>
                              </a:cxn>
                              <a:cxn ang="T50">
                                <a:pos x="T24" y="T25"/>
                              </a:cxn>
                              <a:cxn ang="T51">
                                <a:pos x="T26" y="T27"/>
                              </a:cxn>
                              <a:cxn ang="T52">
                                <a:pos x="T28" y="T29"/>
                              </a:cxn>
                              <a:cxn ang="T53">
                                <a:pos x="T30" y="T31"/>
                              </a:cxn>
                              <a:cxn ang="T54">
                                <a:pos x="T32" y="T33"/>
                              </a:cxn>
                              <a:cxn ang="T55">
                                <a:pos x="T34" y="T35"/>
                              </a:cxn>
                              <a:cxn ang="T56">
                                <a:pos x="T36" y="T37"/>
                              </a:cxn>
                            </a:cxnLst>
                            <a:rect l="T57" t="T58" r="T59" b="T60"/>
                            <a:pathLst>
                              <a:path w="220" h="136">
                                <a:moveTo>
                                  <a:pt x="219" y="114"/>
                                </a:moveTo>
                                <a:lnTo>
                                  <a:pt x="199" y="40"/>
                                </a:lnTo>
                                <a:lnTo>
                                  <a:pt x="180" y="20"/>
                                </a:lnTo>
                                <a:lnTo>
                                  <a:pt x="141" y="20"/>
                                </a:lnTo>
                                <a:lnTo>
                                  <a:pt x="90" y="0"/>
                                </a:lnTo>
                                <a:lnTo>
                                  <a:pt x="70" y="0"/>
                                </a:lnTo>
                                <a:lnTo>
                                  <a:pt x="51" y="20"/>
                                </a:lnTo>
                                <a:lnTo>
                                  <a:pt x="32" y="60"/>
                                </a:lnTo>
                                <a:lnTo>
                                  <a:pt x="0" y="114"/>
                                </a:lnTo>
                                <a:lnTo>
                                  <a:pt x="19" y="114"/>
                                </a:lnTo>
                                <a:lnTo>
                                  <a:pt x="51" y="101"/>
                                </a:lnTo>
                                <a:lnTo>
                                  <a:pt x="70" y="81"/>
                                </a:lnTo>
                                <a:lnTo>
                                  <a:pt x="90" y="101"/>
                                </a:lnTo>
                                <a:lnTo>
                                  <a:pt x="51" y="135"/>
                                </a:lnTo>
                                <a:lnTo>
                                  <a:pt x="128" y="135"/>
                                </a:lnTo>
                                <a:lnTo>
                                  <a:pt x="128" y="101"/>
                                </a:lnTo>
                                <a:lnTo>
                                  <a:pt x="141" y="101"/>
                                </a:lnTo>
                                <a:lnTo>
                                  <a:pt x="161" y="114"/>
                                </a:lnTo>
                                <a:lnTo>
                                  <a:pt x="219" y="114"/>
                                </a:lnTo>
                              </a:path>
                            </a:pathLst>
                          </a:custGeom>
                          <a:solidFill>
                            <a:schemeClr val="accent5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3" name="Freeform 3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959" y="1318"/>
                            <a:ext cx="350" cy="380"/>
                          </a:xfrm>
                          <a:custGeom>
                            <a:avLst/>
                            <a:gdLst>
                              <a:gd name="T0" fmla="*/ 349 w 258"/>
                              <a:gd name="T1" fmla="*/ 123 h 291"/>
                              <a:gd name="T2" fmla="*/ 270 w 258"/>
                              <a:gd name="T3" fmla="*/ 78 h 291"/>
                              <a:gd name="T4" fmla="*/ 252 w 258"/>
                              <a:gd name="T5" fmla="*/ 78 h 291"/>
                              <a:gd name="T6" fmla="*/ 199 w 258"/>
                              <a:gd name="T7" fmla="*/ 26 h 291"/>
                              <a:gd name="T8" fmla="*/ 121 w 258"/>
                              <a:gd name="T9" fmla="*/ 0 h 291"/>
                              <a:gd name="T10" fmla="*/ 0 w 258"/>
                              <a:gd name="T11" fmla="*/ 0 h 291"/>
                              <a:gd name="T12" fmla="*/ 0 w 258"/>
                              <a:gd name="T13" fmla="*/ 52 h 291"/>
                              <a:gd name="T14" fmla="*/ 0 w 258"/>
                              <a:gd name="T15" fmla="*/ 104 h 291"/>
                              <a:gd name="T16" fmla="*/ 26 w 258"/>
                              <a:gd name="T17" fmla="*/ 202 h 291"/>
                              <a:gd name="T18" fmla="*/ 26 w 258"/>
                              <a:gd name="T19" fmla="*/ 255 h 291"/>
                              <a:gd name="T20" fmla="*/ 77 w 258"/>
                              <a:gd name="T21" fmla="*/ 325 h 291"/>
                              <a:gd name="T22" fmla="*/ 77 w 258"/>
                              <a:gd name="T23" fmla="*/ 351 h 291"/>
                              <a:gd name="T24" fmla="*/ 121 w 258"/>
                              <a:gd name="T25" fmla="*/ 351 h 291"/>
                              <a:gd name="T26" fmla="*/ 148 w 258"/>
                              <a:gd name="T27" fmla="*/ 379 h 291"/>
                              <a:gd name="T28" fmla="*/ 174 w 258"/>
                              <a:gd name="T29" fmla="*/ 379 h 291"/>
                              <a:gd name="T30" fmla="*/ 199 w 258"/>
                              <a:gd name="T31" fmla="*/ 351 h 291"/>
                              <a:gd name="T32" fmla="*/ 227 w 258"/>
                              <a:gd name="T33" fmla="*/ 273 h 291"/>
                              <a:gd name="T34" fmla="*/ 270 w 258"/>
                              <a:gd name="T35" fmla="*/ 202 h 291"/>
                              <a:gd name="T36" fmla="*/ 296 w 258"/>
                              <a:gd name="T37" fmla="*/ 149 h 291"/>
                              <a:gd name="T38" fmla="*/ 322 w 258"/>
                              <a:gd name="T39" fmla="*/ 123 h 291"/>
                              <a:gd name="T40" fmla="*/ 349 w 258"/>
                              <a:gd name="T41" fmla="*/ 123 h 291"/>
                              <a:gd name="T42" fmla="*/ 0 60000 65536"/>
                              <a:gd name="T43" fmla="*/ 0 60000 65536"/>
                              <a:gd name="T44" fmla="*/ 0 60000 65536"/>
                              <a:gd name="T45" fmla="*/ 0 60000 65536"/>
                              <a:gd name="T46" fmla="*/ 0 60000 65536"/>
                              <a:gd name="T47" fmla="*/ 0 60000 65536"/>
                              <a:gd name="T48" fmla="*/ 0 60000 65536"/>
                              <a:gd name="T49" fmla="*/ 0 60000 65536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w 258"/>
                              <a:gd name="T64" fmla="*/ 0 h 291"/>
                              <a:gd name="T65" fmla="*/ 258 w 258"/>
                              <a:gd name="T66" fmla="*/ 291 h 291"/>
                            </a:gdLst>
                            <a:ahLst/>
                            <a:cxnLst>
                              <a:cxn ang="T42">
                                <a:pos x="T0" y="T1"/>
                              </a:cxn>
                              <a:cxn ang="T43">
                                <a:pos x="T2" y="T3"/>
                              </a:cxn>
                              <a:cxn ang="T44">
                                <a:pos x="T4" y="T5"/>
                              </a:cxn>
                              <a:cxn ang="T45">
                                <a:pos x="T6" y="T7"/>
                              </a:cxn>
                              <a:cxn ang="T46">
                                <a:pos x="T8" y="T9"/>
                              </a:cxn>
                              <a:cxn ang="T47">
                                <a:pos x="T10" y="T11"/>
                              </a:cxn>
                              <a:cxn ang="T48">
                                <a:pos x="T12" y="T13"/>
                              </a:cxn>
                              <a:cxn ang="T49">
                                <a:pos x="T14" y="T15"/>
                              </a:cxn>
                              <a:cxn ang="T50">
                                <a:pos x="T16" y="T17"/>
                              </a:cxn>
                              <a:cxn ang="T51">
                                <a:pos x="T18" y="T19"/>
                              </a:cxn>
                              <a:cxn ang="T52">
                                <a:pos x="T20" y="T21"/>
                              </a:cxn>
                              <a:cxn ang="T53">
                                <a:pos x="T22" y="T23"/>
                              </a:cxn>
                              <a:cxn ang="T54">
                                <a:pos x="T24" y="T25"/>
                              </a:cxn>
                              <a:cxn ang="T55">
                                <a:pos x="T26" y="T27"/>
                              </a:cxn>
                              <a:cxn ang="T56">
                                <a:pos x="T28" y="T29"/>
                              </a:cxn>
                              <a:cxn ang="T57">
                                <a:pos x="T30" y="T31"/>
                              </a:cxn>
                              <a:cxn ang="T58">
                                <a:pos x="T32" y="T33"/>
                              </a:cxn>
                              <a:cxn ang="T59">
                                <a:pos x="T34" y="T35"/>
                              </a:cxn>
                              <a:cxn ang="T60">
                                <a:pos x="T36" y="T37"/>
                              </a:cxn>
                              <a:cxn ang="T61">
                                <a:pos x="T38" y="T39"/>
                              </a:cxn>
                              <a:cxn ang="T62">
                                <a:pos x="T40" y="T41"/>
                              </a:cxn>
                            </a:cxnLst>
                            <a:rect l="T63" t="T64" r="T65" b="T66"/>
                            <a:pathLst>
                              <a:path w="258" h="291">
                                <a:moveTo>
                                  <a:pt x="257" y="94"/>
                                </a:moveTo>
                                <a:lnTo>
                                  <a:pt x="199" y="60"/>
                                </a:lnTo>
                                <a:lnTo>
                                  <a:pt x="186" y="60"/>
                                </a:lnTo>
                                <a:lnTo>
                                  <a:pt x="147" y="20"/>
                                </a:lnTo>
                                <a:lnTo>
                                  <a:pt x="89" y="0"/>
                                </a:lnTo>
                                <a:lnTo>
                                  <a:pt x="0" y="0"/>
                                </a:lnTo>
                                <a:lnTo>
                                  <a:pt x="0" y="40"/>
                                </a:lnTo>
                                <a:lnTo>
                                  <a:pt x="0" y="80"/>
                                </a:lnTo>
                                <a:lnTo>
                                  <a:pt x="19" y="155"/>
                                </a:lnTo>
                                <a:lnTo>
                                  <a:pt x="19" y="195"/>
                                </a:lnTo>
                                <a:lnTo>
                                  <a:pt x="57" y="249"/>
                                </a:lnTo>
                                <a:lnTo>
                                  <a:pt x="57" y="269"/>
                                </a:lnTo>
                                <a:lnTo>
                                  <a:pt x="89" y="269"/>
                                </a:lnTo>
                                <a:lnTo>
                                  <a:pt x="109" y="290"/>
                                </a:lnTo>
                                <a:lnTo>
                                  <a:pt x="128" y="290"/>
                                </a:lnTo>
                                <a:lnTo>
                                  <a:pt x="147" y="269"/>
                                </a:lnTo>
                                <a:lnTo>
                                  <a:pt x="167" y="209"/>
                                </a:lnTo>
                                <a:lnTo>
                                  <a:pt x="199" y="155"/>
                                </a:lnTo>
                                <a:lnTo>
                                  <a:pt x="218" y="114"/>
                                </a:lnTo>
                                <a:lnTo>
                                  <a:pt x="237" y="94"/>
                                </a:lnTo>
                                <a:lnTo>
                                  <a:pt x="257" y="94"/>
                                </a:lnTo>
                              </a:path>
                            </a:pathLst>
                          </a:custGeom>
                          <a:solidFill>
                            <a:schemeClr val="accent5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4" name="Freeform 3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93" y="1315"/>
                            <a:ext cx="446" cy="653"/>
                          </a:xfrm>
                          <a:custGeom>
                            <a:avLst/>
                            <a:gdLst>
                              <a:gd name="T0" fmla="*/ 339 w 328"/>
                              <a:gd name="T1" fmla="*/ 0 h 500"/>
                              <a:gd name="T2" fmla="*/ 322 w 328"/>
                              <a:gd name="T3" fmla="*/ 26 h 500"/>
                              <a:gd name="T4" fmla="*/ 295 w 328"/>
                              <a:gd name="T5" fmla="*/ 26 h 500"/>
                              <a:gd name="T6" fmla="*/ 269 w 328"/>
                              <a:gd name="T7" fmla="*/ 52 h 500"/>
                              <a:gd name="T8" fmla="*/ 243 w 328"/>
                              <a:gd name="T9" fmla="*/ 106 h 500"/>
                              <a:gd name="T10" fmla="*/ 243 w 328"/>
                              <a:gd name="T11" fmla="*/ 149 h 500"/>
                              <a:gd name="T12" fmla="*/ 216 w 328"/>
                              <a:gd name="T13" fmla="*/ 229 h 500"/>
                              <a:gd name="T14" fmla="*/ 216 w 328"/>
                              <a:gd name="T15" fmla="*/ 273 h 500"/>
                              <a:gd name="T16" fmla="*/ 190 w 328"/>
                              <a:gd name="T17" fmla="*/ 299 h 500"/>
                              <a:gd name="T18" fmla="*/ 121 w 328"/>
                              <a:gd name="T19" fmla="*/ 325 h 500"/>
                              <a:gd name="T20" fmla="*/ 69 w 328"/>
                              <a:gd name="T21" fmla="*/ 353 h 500"/>
                              <a:gd name="T22" fmla="*/ 26 w 328"/>
                              <a:gd name="T23" fmla="*/ 405 h 500"/>
                              <a:gd name="T24" fmla="*/ 0 w 328"/>
                              <a:gd name="T25" fmla="*/ 503 h 500"/>
                              <a:gd name="T26" fmla="*/ 26 w 328"/>
                              <a:gd name="T27" fmla="*/ 598 h 500"/>
                              <a:gd name="T28" fmla="*/ 26 w 328"/>
                              <a:gd name="T29" fmla="*/ 624 h 500"/>
                              <a:gd name="T30" fmla="*/ 44 w 328"/>
                              <a:gd name="T31" fmla="*/ 624 h 500"/>
                              <a:gd name="T32" fmla="*/ 95 w 328"/>
                              <a:gd name="T33" fmla="*/ 652 h 500"/>
                              <a:gd name="T34" fmla="*/ 148 w 328"/>
                              <a:gd name="T35" fmla="*/ 652 h 500"/>
                              <a:gd name="T36" fmla="*/ 190 w 328"/>
                              <a:gd name="T37" fmla="*/ 598 h 500"/>
                              <a:gd name="T38" fmla="*/ 190 w 328"/>
                              <a:gd name="T39" fmla="*/ 572 h 500"/>
                              <a:gd name="T40" fmla="*/ 173 w 328"/>
                              <a:gd name="T41" fmla="*/ 554 h 500"/>
                              <a:gd name="T42" fmla="*/ 173 w 328"/>
                              <a:gd name="T43" fmla="*/ 529 h 500"/>
                              <a:gd name="T44" fmla="*/ 190 w 328"/>
                              <a:gd name="T45" fmla="*/ 503 h 500"/>
                              <a:gd name="T46" fmla="*/ 243 w 328"/>
                              <a:gd name="T47" fmla="*/ 529 h 500"/>
                              <a:gd name="T48" fmla="*/ 339 w 328"/>
                              <a:gd name="T49" fmla="*/ 503 h 500"/>
                              <a:gd name="T50" fmla="*/ 392 w 328"/>
                              <a:gd name="T51" fmla="*/ 449 h 500"/>
                              <a:gd name="T52" fmla="*/ 417 w 328"/>
                              <a:gd name="T53" fmla="*/ 423 h 500"/>
                              <a:gd name="T54" fmla="*/ 417 w 328"/>
                              <a:gd name="T55" fmla="*/ 379 h 500"/>
                              <a:gd name="T56" fmla="*/ 445 w 328"/>
                              <a:gd name="T57" fmla="*/ 353 h 500"/>
                              <a:gd name="T58" fmla="*/ 445 w 328"/>
                              <a:gd name="T59" fmla="*/ 325 h 500"/>
                              <a:gd name="T60" fmla="*/ 392 w 328"/>
                              <a:gd name="T61" fmla="*/ 255 h 500"/>
                              <a:gd name="T62" fmla="*/ 392 w 328"/>
                              <a:gd name="T63" fmla="*/ 202 h 500"/>
                              <a:gd name="T64" fmla="*/ 366 w 328"/>
                              <a:gd name="T65" fmla="*/ 106 h 500"/>
                              <a:gd name="T66" fmla="*/ 366 w 328"/>
                              <a:gd name="T67" fmla="*/ 52 h 500"/>
                              <a:gd name="T68" fmla="*/ 366 w 328"/>
                              <a:gd name="T69" fmla="*/ 0 h 500"/>
                              <a:gd name="T70" fmla="*/ 339 w 328"/>
                              <a:gd name="T71" fmla="*/ 0 h 500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60000 65536"/>
                              <a:gd name="T97" fmla="*/ 0 60000 65536"/>
                              <a:gd name="T98" fmla="*/ 0 60000 65536"/>
                              <a:gd name="T99" fmla="*/ 0 60000 65536"/>
                              <a:gd name="T100" fmla="*/ 0 60000 65536"/>
                              <a:gd name="T101" fmla="*/ 0 60000 65536"/>
                              <a:gd name="T102" fmla="*/ 0 60000 65536"/>
                              <a:gd name="T103" fmla="*/ 0 60000 65536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w 328"/>
                              <a:gd name="T109" fmla="*/ 0 h 500"/>
                              <a:gd name="T110" fmla="*/ 328 w 328"/>
                              <a:gd name="T111" fmla="*/ 500 h 500"/>
                            </a:gdLst>
                            <a:ahLst/>
                            <a:cxnLst>
                              <a:cxn ang="T72">
                                <a:pos x="T0" y="T1"/>
                              </a:cxn>
                              <a:cxn ang="T73">
                                <a:pos x="T2" y="T3"/>
                              </a:cxn>
                              <a:cxn ang="T74">
                                <a:pos x="T4" y="T5"/>
                              </a:cxn>
                              <a:cxn ang="T75">
                                <a:pos x="T6" y="T7"/>
                              </a:cxn>
                              <a:cxn ang="T76">
                                <a:pos x="T8" y="T9"/>
                              </a:cxn>
                              <a:cxn ang="T77">
                                <a:pos x="T10" y="T11"/>
                              </a:cxn>
                              <a:cxn ang="T78">
                                <a:pos x="T12" y="T13"/>
                              </a:cxn>
                              <a:cxn ang="T79">
                                <a:pos x="T14" y="T15"/>
                              </a:cxn>
                              <a:cxn ang="T80">
                                <a:pos x="T16" y="T17"/>
                              </a:cxn>
                              <a:cxn ang="T81">
                                <a:pos x="T18" y="T19"/>
                              </a:cxn>
                              <a:cxn ang="T82">
                                <a:pos x="T20" y="T21"/>
                              </a:cxn>
                              <a:cxn ang="T83">
                                <a:pos x="T22" y="T23"/>
                              </a:cxn>
                              <a:cxn ang="T84">
                                <a:pos x="T24" y="T25"/>
                              </a:cxn>
                              <a:cxn ang="T85">
                                <a:pos x="T26" y="T27"/>
                              </a:cxn>
                              <a:cxn ang="T86">
                                <a:pos x="T28" y="T29"/>
                              </a:cxn>
                              <a:cxn ang="T87">
                                <a:pos x="T30" y="T31"/>
                              </a:cxn>
                              <a:cxn ang="T88">
                                <a:pos x="T32" y="T33"/>
                              </a:cxn>
                              <a:cxn ang="T89">
                                <a:pos x="T34" y="T35"/>
                              </a:cxn>
                              <a:cxn ang="T90">
                                <a:pos x="T36" y="T37"/>
                              </a:cxn>
                              <a:cxn ang="T91">
                                <a:pos x="T38" y="T39"/>
                              </a:cxn>
                              <a:cxn ang="T92">
                                <a:pos x="T40" y="T41"/>
                              </a:cxn>
                              <a:cxn ang="T93">
                                <a:pos x="T42" y="T43"/>
                              </a:cxn>
                              <a:cxn ang="T94">
                                <a:pos x="T44" y="T45"/>
                              </a:cxn>
                              <a:cxn ang="T95">
                                <a:pos x="T46" y="T47"/>
                              </a:cxn>
                              <a:cxn ang="T96">
                                <a:pos x="T48" y="T49"/>
                              </a:cxn>
                              <a:cxn ang="T97">
                                <a:pos x="T50" y="T51"/>
                              </a:cxn>
                              <a:cxn ang="T98">
                                <a:pos x="T52" y="T53"/>
                              </a:cxn>
                              <a:cxn ang="T99">
                                <a:pos x="T54" y="T55"/>
                              </a:cxn>
                              <a:cxn ang="T100">
                                <a:pos x="T56" y="T57"/>
                              </a:cxn>
                              <a:cxn ang="T101">
                                <a:pos x="T58" y="T59"/>
                              </a:cxn>
                              <a:cxn ang="T102">
                                <a:pos x="T60" y="T61"/>
                              </a:cxn>
                              <a:cxn ang="T103">
                                <a:pos x="T62" y="T63"/>
                              </a:cxn>
                              <a:cxn ang="T104">
                                <a:pos x="T64" y="T65"/>
                              </a:cxn>
                              <a:cxn ang="T105">
                                <a:pos x="T66" y="T67"/>
                              </a:cxn>
                              <a:cxn ang="T106">
                                <a:pos x="T68" y="T69"/>
                              </a:cxn>
                              <a:cxn ang="T107">
                                <a:pos x="T70" y="T71"/>
                              </a:cxn>
                            </a:cxnLst>
                            <a:rect l="T108" t="T109" r="T110" b="T111"/>
                            <a:pathLst>
                              <a:path w="328" h="500">
                                <a:moveTo>
                                  <a:pt x="249" y="0"/>
                                </a:moveTo>
                                <a:lnTo>
                                  <a:pt x="237" y="20"/>
                                </a:lnTo>
                                <a:lnTo>
                                  <a:pt x="217" y="20"/>
                                </a:lnTo>
                                <a:lnTo>
                                  <a:pt x="198" y="40"/>
                                </a:lnTo>
                                <a:lnTo>
                                  <a:pt x="179" y="81"/>
                                </a:lnTo>
                                <a:lnTo>
                                  <a:pt x="179" y="114"/>
                                </a:lnTo>
                                <a:lnTo>
                                  <a:pt x="159" y="175"/>
                                </a:lnTo>
                                <a:lnTo>
                                  <a:pt x="159" y="209"/>
                                </a:lnTo>
                                <a:lnTo>
                                  <a:pt x="140" y="229"/>
                                </a:lnTo>
                                <a:lnTo>
                                  <a:pt x="89" y="249"/>
                                </a:lnTo>
                                <a:lnTo>
                                  <a:pt x="51" y="270"/>
                                </a:lnTo>
                                <a:lnTo>
                                  <a:pt x="19" y="310"/>
                                </a:lnTo>
                                <a:lnTo>
                                  <a:pt x="0" y="385"/>
                                </a:lnTo>
                                <a:lnTo>
                                  <a:pt x="19" y="458"/>
                                </a:lnTo>
                                <a:lnTo>
                                  <a:pt x="19" y="478"/>
                                </a:lnTo>
                                <a:lnTo>
                                  <a:pt x="32" y="478"/>
                                </a:lnTo>
                                <a:lnTo>
                                  <a:pt x="70" y="499"/>
                                </a:lnTo>
                                <a:lnTo>
                                  <a:pt x="109" y="499"/>
                                </a:lnTo>
                                <a:lnTo>
                                  <a:pt x="140" y="458"/>
                                </a:lnTo>
                                <a:lnTo>
                                  <a:pt x="140" y="438"/>
                                </a:lnTo>
                                <a:lnTo>
                                  <a:pt x="127" y="424"/>
                                </a:lnTo>
                                <a:lnTo>
                                  <a:pt x="127" y="405"/>
                                </a:lnTo>
                                <a:lnTo>
                                  <a:pt x="140" y="385"/>
                                </a:lnTo>
                                <a:lnTo>
                                  <a:pt x="179" y="405"/>
                                </a:lnTo>
                                <a:lnTo>
                                  <a:pt x="249" y="385"/>
                                </a:lnTo>
                                <a:lnTo>
                                  <a:pt x="288" y="344"/>
                                </a:lnTo>
                                <a:lnTo>
                                  <a:pt x="307" y="324"/>
                                </a:lnTo>
                                <a:lnTo>
                                  <a:pt x="307" y="290"/>
                                </a:lnTo>
                                <a:lnTo>
                                  <a:pt x="327" y="270"/>
                                </a:lnTo>
                                <a:lnTo>
                                  <a:pt x="327" y="249"/>
                                </a:lnTo>
                                <a:lnTo>
                                  <a:pt x="288" y="195"/>
                                </a:lnTo>
                                <a:lnTo>
                                  <a:pt x="288" y="155"/>
                                </a:lnTo>
                                <a:lnTo>
                                  <a:pt x="269" y="81"/>
                                </a:lnTo>
                                <a:lnTo>
                                  <a:pt x="269" y="40"/>
                                </a:lnTo>
                                <a:lnTo>
                                  <a:pt x="269" y="0"/>
                                </a:lnTo>
                                <a:lnTo>
                                  <a:pt x="249" y="0"/>
                                </a:lnTo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5" name="Freeform 3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392" y="1170"/>
                            <a:ext cx="544" cy="747"/>
                          </a:xfrm>
                          <a:custGeom>
                            <a:avLst/>
                            <a:gdLst>
                              <a:gd name="T0" fmla="*/ 175 w 399"/>
                              <a:gd name="T1" fmla="*/ 0 h 573"/>
                              <a:gd name="T2" fmla="*/ 175 w 399"/>
                              <a:gd name="T3" fmla="*/ 78 h 573"/>
                              <a:gd name="T4" fmla="*/ 149 w 399"/>
                              <a:gd name="T5" fmla="*/ 175 h 573"/>
                              <a:gd name="T6" fmla="*/ 123 w 399"/>
                              <a:gd name="T7" fmla="*/ 253 h 573"/>
                              <a:gd name="T8" fmla="*/ 78 w 399"/>
                              <a:gd name="T9" fmla="*/ 297 h 573"/>
                              <a:gd name="T10" fmla="*/ 26 w 399"/>
                              <a:gd name="T11" fmla="*/ 323 h 573"/>
                              <a:gd name="T12" fmla="*/ 0 w 399"/>
                              <a:gd name="T13" fmla="*/ 351 h 573"/>
                              <a:gd name="T14" fmla="*/ 52 w 399"/>
                              <a:gd name="T15" fmla="*/ 351 h 573"/>
                              <a:gd name="T16" fmla="*/ 78 w 399"/>
                              <a:gd name="T17" fmla="*/ 377 h 573"/>
                              <a:gd name="T18" fmla="*/ 78 w 399"/>
                              <a:gd name="T19" fmla="*/ 403 h 573"/>
                              <a:gd name="T20" fmla="*/ 52 w 399"/>
                              <a:gd name="T21" fmla="*/ 447 h 573"/>
                              <a:gd name="T22" fmla="*/ 78 w 399"/>
                              <a:gd name="T23" fmla="*/ 527 h 573"/>
                              <a:gd name="T24" fmla="*/ 123 w 399"/>
                              <a:gd name="T25" fmla="*/ 553 h 573"/>
                              <a:gd name="T26" fmla="*/ 149 w 399"/>
                              <a:gd name="T27" fmla="*/ 527 h 573"/>
                              <a:gd name="T28" fmla="*/ 175 w 399"/>
                              <a:gd name="T29" fmla="*/ 553 h 573"/>
                              <a:gd name="T30" fmla="*/ 175 w 399"/>
                              <a:gd name="T31" fmla="*/ 570 h 573"/>
                              <a:gd name="T32" fmla="*/ 149 w 399"/>
                              <a:gd name="T33" fmla="*/ 597 h 573"/>
                              <a:gd name="T34" fmla="*/ 123 w 399"/>
                              <a:gd name="T35" fmla="*/ 649 h 573"/>
                              <a:gd name="T36" fmla="*/ 149 w 399"/>
                              <a:gd name="T37" fmla="*/ 701 h 573"/>
                              <a:gd name="T38" fmla="*/ 200 w 399"/>
                              <a:gd name="T39" fmla="*/ 746 h 573"/>
                              <a:gd name="T40" fmla="*/ 228 w 399"/>
                              <a:gd name="T41" fmla="*/ 746 h 573"/>
                              <a:gd name="T42" fmla="*/ 200 w 399"/>
                              <a:gd name="T43" fmla="*/ 649 h 573"/>
                              <a:gd name="T44" fmla="*/ 228 w 399"/>
                              <a:gd name="T45" fmla="*/ 553 h 573"/>
                              <a:gd name="T46" fmla="*/ 271 w 399"/>
                              <a:gd name="T47" fmla="*/ 499 h 573"/>
                              <a:gd name="T48" fmla="*/ 323 w 399"/>
                              <a:gd name="T49" fmla="*/ 473 h 573"/>
                              <a:gd name="T50" fmla="*/ 393 w 399"/>
                              <a:gd name="T51" fmla="*/ 447 h 573"/>
                              <a:gd name="T52" fmla="*/ 419 w 399"/>
                              <a:gd name="T53" fmla="*/ 421 h 573"/>
                              <a:gd name="T54" fmla="*/ 419 w 399"/>
                              <a:gd name="T55" fmla="*/ 377 h 573"/>
                              <a:gd name="T56" fmla="*/ 446 w 399"/>
                              <a:gd name="T57" fmla="*/ 297 h 573"/>
                              <a:gd name="T58" fmla="*/ 446 w 399"/>
                              <a:gd name="T59" fmla="*/ 253 h 573"/>
                              <a:gd name="T60" fmla="*/ 472 w 399"/>
                              <a:gd name="T61" fmla="*/ 201 h 573"/>
                              <a:gd name="T62" fmla="*/ 498 w 399"/>
                              <a:gd name="T63" fmla="*/ 175 h 573"/>
                              <a:gd name="T64" fmla="*/ 525 w 399"/>
                              <a:gd name="T65" fmla="*/ 175 h 573"/>
                              <a:gd name="T66" fmla="*/ 543 w 399"/>
                              <a:gd name="T67" fmla="*/ 147 h 573"/>
                              <a:gd name="T68" fmla="*/ 525 w 399"/>
                              <a:gd name="T69" fmla="*/ 147 h 573"/>
                              <a:gd name="T70" fmla="*/ 472 w 399"/>
                              <a:gd name="T71" fmla="*/ 121 h 573"/>
                              <a:gd name="T72" fmla="*/ 393 w 399"/>
                              <a:gd name="T73" fmla="*/ 104 h 573"/>
                              <a:gd name="T74" fmla="*/ 350 w 399"/>
                              <a:gd name="T75" fmla="*/ 78 h 573"/>
                              <a:gd name="T76" fmla="*/ 323 w 399"/>
                              <a:gd name="T77" fmla="*/ 121 h 573"/>
                              <a:gd name="T78" fmla="*/ 323 w 399"/>
                              <a:gd name="T79" fmla="*/ 78 h 573"/>
                              <a:gd name="T80" fmla="*/ 271 w 399"/>
                              <a:gd name="T81" fmla="*/ 52 h 573"/>
                              <a:gd name="T82" fmla="*/ 245 w 399"/>
                              <a:gd name="T83" fmla="*/ 26 h 573"/>
                              <a:gd name="T84" fmla="*/ 175 w 399"/>
                              <a:gd name="T85" fmla="*/ 0 h 573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60000 65536"/>
                              <a:gd name="T97" fmla="*/ 0 60000 65536"/>
                              <a:gd name="T98" fmla="*/ 0 60000 65536"/>
                              <a:gd name="T99" fmla="*/ 0 60000 65536"/>
                              <a:gd name="T100" fmla="*/ 0 60000 65536"/>
                              <a:gd name="T101" fmla="*/ 0 60000 65536"/>
                              <a:gd name="T102" fmla="*/ 0 60000 65536"/>
                              <a:gd name="T103" fmla="*/ 0 60000 65536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w 399"/>
                              <a:gd name="T130" fmla="*/ 0 h 573"/>
                              <a:gd name="T131" fmla="*/ 399 w 399"/>
                              <a:gd name="T132" fmla="*/ 573 h 573"/>
                            </a:gdLst>
                            <a:ahLst/>
                            <a:cxnLst>
                              <a:cxn ang="T86">
                                <a:pos x="T0" y="T1"/>
                              </a:cxn>
                              <a:cxn ang="T87">
                                <a:pos x="T2" y="T3"/>
                              </a:cxn>
                              <a:cxn ang="T88">
                                <a:pos x="T4" y="T5"/>
                              </a:cxn>
                              <a:cxn ang="T89">
                                <a:pos x="T6" y="T7"/>
                              </a:cxn>
                              <a:cxn ang="T90">
                                <a:pos x="T8" y="T9"/>
                              </a:cxn>
                              <a:cxn ang="T91">
                                <a:pos x="T10" y="T11"/>
                              </a:cxn>
                              <a:cxn ang="T92">
                                <a:pos x="T12" y="T13"/>
                              </a:cxn>
                              <a:cxn ang="T93">
                                <a:pos x="T14" y="T15"/>
                              </a:cxn>
                              <a:cxn ang="T94">
                                <a:pos x="T16" y="T17"/>
                              </a:cxn>
                              <a:cxn ang="T95">
                                <a:pos x="T18" y="T19"/>
                              </a:cxn>
                              <a:cxn ang="T96">
                                <a:pos x="T20" y="T21"/>
                              </a:cxn>
                              <a:cxn ang="T97">
                                <a:pos x="T22" y="T23"/>
                              </a:cxn>
                              <a:cxn ang="T98">
                                <a:pos x="T24" y="T25"/>
                              </a:cxn>
                              <a:cxn ang="T99">
                                <a:pos x="T26" y="T27"/>
                              </a:cxn>
                              <a:cxn ang="T100">
                                <a:pos x="T28" y="T29"/>
                              </a:cxn>
                              <a:cxn ang="T101">
                                <a:pos x="T30" y="T31"/>
                              </a:cxn>
                              <a:cxn ang="T102">
                                <a:pos x="T32" y="T33"/>
                              </a:cxn>
                              <a:cxn ang="T103">
                                <a:pos x="T34" y="T35"/>
                              </a:cxn>
                              <a:cxn ang="T104">
                                <a:pos x="T36" y="T37"/>
                              </a:cxn>
                              <a:cxn ang="T105">
                                <a:pos x="T38" y="T39"/>
                              </a:cxn>
                              <a:cxn ang="T106">
                                <a:pos x="T40" y="T41"/>
                              </a:cxn>
                              <a:cxn ang="T107">
                                <a:pos x="T42" y="T43"/>
                              </a:cxn>
                              <a:cxn ang="T108">
                                <a:pos x="T44" y="T45"/>
                              </a:cxn>
                              <a:cxn ang="T109">
                                <a:pos x="T46" y="T47"/>
                              </a:cxn>
                              <a:cxn ang="T110">
                                <a:pos x="T48" y="T49"/>
                              </a:cxn>
                              <a:cxn ang="T111">
                                <a:pos x="T50" y="T51"/>
                              </a:cxn>
                              <a:cxn ang="T112">
                                <a:pos x="T52" y="T53"/>
                              </a:cxn>
                              <a:cxn ang="T113">
                                <a:pos x="T54" y="T55"/>
                              </a:cxn>
                              <a:cxn ang="T114">
                                <a:pos x="T56" y="T57"/>
                              </a:cxn>
                              <a:cxn ang="T115">
                                <a:pos x="T58" y="T59"/>
                              </a:cxn>
                              <a:cxn ang="T116">
                                <a:pos x="T60" y="T61"/>
                              </a:cxn>
                              <a:cxn ang="T117">
                                <a:pos x="T62" y="T63"/>
                              </a:cxn>
                              <a:cxn ang="T118">
                                <a:pos x="T64" y="T65"/>
                              </a:cxn>
                              <a:cxn ang="T119">
                                <a:pos x="T66" y="T67"/>
                              </a:cxn>
                              <a:cxn ang="T120">
                                <a:pos x="T68" y="T69"/>
                              </a:cxn>
                              <a:cxn ang="T121">
                                <a:pos x="T70" y="T71"/>
                              </a:cxn>
                              <a:cxn ang="T122">
                                <a:pos x="T72" y="T73"/>
                              </a:cxn>
                              <a:cxn ang="T123">
                                <a:pos x="T74" y="T75"/>
                              </a:cxn>
                              <a:cxn ang="T124">
                                <a:pos x="T76" y="T77"/>
                              </a:cxn>
                              <a:cxn ang="T125">
                                <a:pos x="T78" y="T79"/>
                              </a:cxn>
                              <a:cxn ang="T126">
                                <a:pos x="T80" y="T81"/>
                              </a:cxn>
                              <a:cxn ang="T127">
                                <a:pos x="T82" y="T83"/>
                              </a:cxn>
                              <a:cxn ang="T128">
                                <a:pos x="T84" y="T85"/>
                              </a:cxn>
                            </a:cxnLst>
                            <a:rect l="T129" t="T130" r="T131" b="T132"/>
                            <a:pathLst>
                              <a:path w="399" h="573">
                                <a:moveTo>
                                  <a:pt x="128" y="0"/>
                                </a:moveTo>
                                <a:lnTo>
                                  <a:pt x="128" y="60"/>
                                </a:lnTo>
                                <a:lnTo>
                                  <a:pt x="109" y="134"/>
                                </a:lnTo>
                                <a:lnTo>
                                  <a:pt x="90" y="194"/>
                                </a:lnTo>
                                <a:lnTo>
                                  <a:pt x="57" y="228"/>
                                </a:lnTo>
                                <a:lnTo>
                                  <a:pt x="19" y="248"/>
                                </a:lnTo>
                                <a:lnTo>
                                  <a:pt x="0" y="269"/>
                                </a:lnTo>
                                <a:lnTo>
                                  <a:pt x="38" y="269"/>
                                </a:lnTo>
                                <a:lnTo>
                                  <a:pt x="57" y="289"/>
                                </a:lnTo>
                                <a:lnTo>
                                  <a:pt x="57" y="309"/>
                                </a:lnTo>
                                <a:lnTo>
                                  <a:pt x="38" y="343"/>
                                </a:lnTo>
                                <a:lnTo>
                                  <a:pt x="57" y="404"/>
                                </a:lnTo>
                                <a:lnTo>
                                  <a:pt x="90" y="424"/>
                                </a:lnTo>
                                <a:lnTo>
                                  <a:pt x="109" y="404"/>
                                </a:lnTo>
                                <a:lnTo>
                                  <a:pt x="128" y="424"/>
                                </a:lnTo>
                                <a:lnTo>
                                  <a:pt x="128" y="437"/>
                                </a:lnTo>
                                <a:lnTo>
                                  <a:pt x="109" y="458"/>
                                </a:lnTo>
                                <a:lnTo>
                                  <a:pt x="90" y="498"/>
                                </a:lnTo>
                                <a:lnTo>
                                  <a:pt x="109" y="538"/>
                                </a:lnTo>
                                <a:lnTo>
                                  <a:pt x="147" y="572"/>
                                </a:lnTo>
                                <a:lnTo>
                                  <a:pt x="167" y="572"/>
                                </a:lnTo>
                                <a:lnTo>
                                  <a:pt x="147" y="498"/>
                                </a:lnTo>
                                <a:lnTo>
                                  <a:pt x="167" y="424"/>
                                </a:lnTo>
                                <a:lnTo>
                                  <a:pt x="199" y="383"/>
                                </a:lnTo>
                                <a:lnTo>
                                  <a:pt x="237" y="363"/>
                                </a:lnTo>
                                <a:lnTo>
                                  <a:pt x="288" y="343"/>
                                </a:lnTo>
                                <a:lnTo>
                                  <a:pt x="307" y="323"/>
                                </a:lnTo>
                                <a:lnTo>
                                  <a:pt x="307" y="289"/>
                                </a:lnTo>
                                <a:lnTo>
                                  <a:pt x="327" y="228"/>
                                </a:lnTo>
                                <a:lnTo>
                                  <a:pt x="327" y="194"/>
                                </a:lnTo>
                                <a:lnTo>
                                  <a:pt x="346" y="154"/>
                                </a:lnTo>
                                <a:lnTo>
                                  <a:pt x="365" y="134"/>
                                </a:lnTo>
                                <a:lnTo>
                                  <a:pt x="385" y="134"/>
                                </a:lnTo>
                                <a:lnTo>
                                  <a:pt x="398" y="113"/>
                                </a:lnTo>
                                <a:lnTo>
                                  <a:pt x="385" y="113"/>
                                </a:lnTo>
                                <a:lnTo>
                                  <a:pt x="346" y="93"/>
                                </a:lnTo>
                                <a:lnTo>
                                  <a:pt x="288" y="80"/>
                                </a:lnTo>
                                <a:lnTo>
                                  <a:pt x="257" y="60"/>
                                </a:lnTo>
                                <a:lnTo>
                                  <a:pt x="237" y="93"/>
                                </a:lnTo>
                                <a:lnTo>
                                  <a:pt x="237" y="60"/>
                                </a:lnTo>
                                <a:lnTo>
                                  <a:pt x="199" y="40"/>
                                </a:lnTo>
                                <a:lnTo>
                                  <a:pt x="180" y="20"/>
                                </a:lnTo>
                                <a:lnTo>
                                  <a:pt x="128" y="0"/>
                                </a:lnTo>
                              </a:path>
                            </a:pathLst>
                          </a:custGeom>
                          <a:solidFill>
                            <a:schemeClr val="accent1"/>
                          </a:solidFill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6" name="Freeform 3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218" y="1515"/>
                            <a:ext cx="403" cy="696"/>
                          </a:xfrm>
                          <a:custGeom>
                            <a:avLst/>
                            <a:gdLst>
                              <a:gd name="T0" fmla="*/ 174 w 297"/>
                              <a:gd name="T1" fmla="*/ 0 h 534"/>
                              <a:gd name="T2" fmla="*/ 201 w 297"/>
                              <a:gd name="T3" fmla="*/ 26 h 534"/>
                              <a:gd name="T4" fmla="*/ 201 w 297"/>
                              <a:gd name="T5" fmla="*/ 52 h 534"/>
                              <a:gd name="T6" fmla="*/ 122 w 297"/>
                              <a:gd name="T7" fmla="*/ 123 h 534"/>
                              <a:gd name="T8" fmla="*/ 104 w 297"/>
                              <a:gd name="T9" fmla="*/ 176 h 534"/>
                              <a:gd name="T10" fmla="*/ 104 w 297"/>
                              <a:gd name="T11" fmla="*/ 246 h 534"/>
                              <a:gd name="T12" fmla="*/ 77 w 297"/>
                              <a:gd name="T13" fmla="*/ 298 h 534"/>
                              <a:gd name="T14" fmla="*/ 26 w 297"/>
                              <a:gd name="T15" fmla="*/ 368 h 534"/>
                              <a:gd name="T16" fmla="*/ 0 w 297"/>
                              <a:gd name="T17" fmla="*/ 447 h 534"/>
                              <a:gd name="T18" fmla="*/ 0 w 297"/>
                              <a:gd name="T19" fmla="*/ 517 h 534"/>
                              <a:gd name="T20" fmla="*/ 26 w 297"/>
                              <a:gd name="T21" fmla="*/ 597 h 534"/>
                              <a:gd name="T22" fmla="*/ 0 w 297"/>
                              <a:gd name="T23" fmla="*/ 667 h 534"/>
                              <a:gd name="T24" fmla="*/ 26 w 297"/>
                              <a:gd name="T25" fmla="*/ 667 h 534"/>
                              <a:gd name="T26" fmla="*/ 77 w 297"/>
                              <a:gd name="T27" fmla="*/ 650 h 534"/>
                              <a:gd name="T28" fmla="*/ 122 w 297"/>
                              <a:gd name="T29" fmla="*/ 650 h 534"/>
                              <a:gd name="T30" fmla="*/ 148 w 297"/>
                              <a:gd name="T31" fmla="*/ 667 h 534"/>
                              <a:gd name="T32" fmla="*/ 201 w 297"/>
                              <a:gd name="T33" fmla="*/ 695 h 534"/>
                              <a:gd name="T34" fmla="*/ 227 w 297"/>
                              <a:gd name="T35" fmla="*/ 667 h 534"/>
                              <a:gd name="T36" fmla="*/ 270 w 297"/>
                              <a:gd name="T37" fmla="*/ 650 h 534"/>
                              <a:gd name="T38" fmla="*/ 375 w 297"/>
                              <a:gd name="T39" fmla="*/ 667 h 534"/>
                              <a:gd name="T40" fmla="*/ 375 w 297"/>
                              <a:gd name="T41" fmla="*/ 571 h 534"/>
                              <a:gd name="T42" fmla="*/ 349 w 297"/>
                              <a:gd name="T43" fmla="*/ 500 h 534"/>
                              <a:gd name="T44" fmla="*/ 375 w 297"/>
                              <a:gd name="T45" fmla="*/ 447 h 534"/>
                              <a:gd name="T46" fmla="*/ 402 w 297"/>
                              <a:gd name="T47" fmla="*/ 421 h 534"/>
                              <a:gd name="T48" fmla="*/ 402 w 297"/>
                              <a:gd name="T49" fmla="*/ 395 h 534"/>
                              <a:gd name="T50" fmla="*/ 375 w 297"/>
                              <a:gd name="T51" fmla="*/ 395 h 534"/>
                              <a:gd name="T52" fmla="*/ 323 w 297"/>
                              <a:gd name="T53" fmla="*/ 351 h 534"/>
                              <a:gd name="T54" fmla="*/ 296 w 297"/>
                              <a:gd name="T55" fmla="*/ 298 h 534"/>
                              <a:gd name="T56" fmla="*/ 323 w 297"/>
                              <a:gd name="T57" fmla="*/ 246 h 534"/>
                              <a:gd name="T58" fmla="*/ 349 w 297"/>
                              <a:gd name="T59" fmla="*/ 219 h 534"/>
                              <a:gd name="T60" fmla="*/ 349 w 297"/>
                              <a:gd name="T61" fmla="*/ 202 h 534"/>
                              <a:gd name="T62" fmla="*/ 323 w 297"/>
                              <a:gd name="T63" fmla="*/ 176 h 534"/>
                              <a:gd name="T64" fmla="*/ 296 w 297"/>
                              <a:gd name="T65" fmla="*/ 202 h 534"/>
                              <a:gd name="T66" fmla="*/ 252 w 297"/>
                              <a:gd name="T67" fmla="*/ 176 h 534"/>
                              <a:gd name="T68" fmla="*/ 227 w 297"/>
                              <a:gd name="T69" fmla="*/ 96 h 534"/>
                              <a:gd name="T70" fmla="*/ 252 w 297"/>
                              <a:gd name="T71" fmla="*/ 52 h 534"/>
                              <a:gd name="T72" fmla="*/ 252 w 297"/>
                              <a:gd name="T73" fmla="*/ 26 h 534"/>
                              <a:gd name="T74" fmla="*/ 227 w 297"/>
                              <a:gd name="T75" fmla="*/ 0 h 534"/>
                              <a:gd name="T76" fmla="*/ 174 w 297"/>
                              <a:gd name="T77" fmla="*/ 0 h 534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60000 65536"/>
                              <a:gd name="T97" fmla="*/ 0 60000 65536"/>
                              <a:gd name="T98" fmla="*/ 0 60000 65536"/>
                              <a:gd name="T99" fmla="*/ 0 60000 65536"/>
                              <a:gd name="T100" fmla="*/ 0 60000 65536"/>
                              <a:gd name="T101" fmla="*/ 0 60000 65536"/>
                              <a:gd name="T102" fmla="*/ 0 60000 65536"/>
                              <a:gd name="T103" fmla="*/ 0 60000 65536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w 297"/>
                              <a:gd name="T118" fmla="*/ 0 h 534"/>
                              <a:gd name="T119" fmla="*/ 297 w 297"/>
                              <a:gd name="T120" fmla="*/ 534 h 534"/>
                            </a:gdLst>
                            <a:ahLst/>
                            <a:cxnLst>
                              <a:cxn ang="T78">
                                <a:pos x="T0" y="T1"/>
                              </a:cxn>
                              <a:cxn ang="T79">
                                <a:pos x="T2" y="T3"/>
                              </a:cxn>
                              <a:cxn ang="T80">
                                <a:pos x="T4" y="T5"/>
                              </a:cxn>
                              <a:cxn ang="T81">
                                <a:pos x="T6" y="T7"/>
                              </a:cxn>
                              <a:cxn ang="T82">
                                <a:pos x="T8" y="T9"/>
                              </a:cxn>
                              <a:cxn ang="T83">
                                <a:pos x="T10" y="T11"/>
                              </a:cxn>
                              <a:cxn ang="T84">
                                <a:pos x="T12" y="T13"/>
                              </a:cxn>
                              <a:cxn ang="T85">
                                <a:pos x="T14" y="T15"/>
                              </a:cxn>
                              <a:cxn ang="T86">
                                <a:pos x="T16" y="T17"/>
                              </a:cxn>
                              <a:cxn ang="T87">
                                <a:pos x="T18" y="T19"/>
                              </a:cxn>
                              <a:cxn ang="T88">
                                <a:pos x="T20" y="T21"/>
                              </a:cxn>
                              <a:cxn ang="T89">
                                <a:pos x="T22" y="T23"/>
                              </a:cxn>
                              <a:cxn ang="T90">
                                <a:pos x="T24" y="T25"/>
                              </a:cxn>
                              <a:cxn ang="T91">
                                <a:pos x="T26" y="T27"/>
                              </a:cxn>
                              <a:cxn ang="T92">
                                <a:pos x="T28" y="T29"/>
                              </a:cxn>
                              <a:cxn ang="T93">
                                <a:pos x="T30" y="T31"/>
                              </a:cxn>
                              <a:cxn ang="T94">
                                <a:pos x="T32" y="T33"/>
                              </a:cxn>
                              <a:cxn ang="T95">
                                <a:pos x="T34" y="T35"/>
                              </a:cxn>
                              <a:cxn ang="T96">
                                <a:pos x="T36" y="T37"/>
                              </a:cxn>
                              <a:cxn ang="T97">
                                <a:pos x="T38" y="T39"/>
                              </a:cxn>
                              <a:cxn ang="T98">
                                <a:pos x="T40" y="T41"/>
                              </a:cxn>
                              <a:cxn ang="T99">
                                <a:pos x="T42" y="T43"/>
                              </a:cxn>
                              <a:cxn ang="T100">
                                <a:pos x="T44" y="T45"/>
                              </a:cxn>
                              <a:cxn ang="T101">
                                <a:pos x="T46" y="T47"/>
                              </a:cxn>
                              <a:cxn ang="T102">
                                <a:pos x="T48" y="T49"/>
                              </a:cxn>
                              <a:cxn ang="T103">
                                <a:pos x="T50" y="T51"/>
                              </a:cxn>
                              <a:cxn ang="T104">
                                <a:pos x="T52" y="T53"/>
                              </a:cxn>
                              <a:cxn ang="T105">
                                <a:pos x="T54" y="T55"/>
                              </a:cxn>
                              <a:cxn ang="T106">
                                <a:pos x="T56" y="T57"/>
                              </a:cxn>
                              <a:cxn ang="T107">
                                <a:pos x="T58" y="T59"/>
                              </a:cxn>
                              <a:cxn ang="T108">
                                <a:pos x="T60" y="T61"/>
                              </a:cxn>
                              <a:cxn ang="T109">
                                <a:pos x="T62" y="T63"/>
                              </a:cxn>
                              <a:cxn ang="T110">
                                <a:pos x="T64" y="T65"/>
                              </a:cxn>
                              <a:cxn ang="T111">
                                <a:pos x="T66" y="T67"/>
                              </a:cxn>
                              <a:cxn ang="T112">
                                <a:pos x="T68" y="T69"/>
                              </a:cxn>
                              <a:cxn ang="T113">
                                <a:pos x="T70" y="T71"/>
                              </a:cxn>
                              <a:cxn ang="T114">
                                <a:pos x="T72" y="T73"/>
                              </a:cxn>
                              <a:cxn ang="T115">
                                <a:pos x="T74" y="T75"/>
                              </a:cxn>
                              <a:cxn ang="T116">
                                <a:pos x="T76" y="T77"/>
                              </a:cxn>
                            </a:cxnLst>
                            <a:rect l="T117" t="T118" r="T119" b="T120"/>
                            <a:pathLst>
                              <a:path w="297" h="534">
                                <a:moveTo>
                                  <a:pt x="128" y="0"/>
                                </a:moveTo>
                                <a:lnTo>
                                  <a:pt x="148" y="20"/>
                                </a:lnTo>
                                <a:lnTo>
                                  <a:pt x="148" y="40"/>
                                </a:lnTo>
                                <a:lnTo>
                                  <a:pt x="90" y="94"/>
                                </a:lnTo>
                                <a:lnTo>
                                  <a:pt x="77" y="135"/>
                                </a:lnTo>
                                <a:lnTo>
                                  <a:pt x="77" y="189"/>
                                </a:lnTo>
                                <a:lnTo>
                                  <a:pt x="57" y="229"/>
                                </a:lnTo>
                                <a:lnTo>
                                  <a:pt x="19" y="282"/>
                                </a:lnTo>
                                <a:lnTo>
                                  <a:pt x="0" y="343"/>
                                </a:lnTo>
                                <a:lnTo>
                                  <a:pt x="0" y="397"/>
                                </a:lnTo>
                                <a:lnTo>
                                  <a:pt x="19" y="458"/>
                                </a:lnTo>
                                <a:lnTo>
                                  <a:pt x="0" y="512"/>
                                </a:lnTo>
                                <a:lnTo>
                                  <a:pt x="19" y="512"/>
                                </a:lnTo>
                                <a:lnTo>
                                  <a:pt x="57" y="499"/>
                                </a:lnTo>
                                <a:lnTo>
                                  <a:pt x="90" y="499"/>
                                </a:lnTo>
                                <a:lnTo>
                                  <a:pt x="109" y="512"/>
                                </a:lnTo>
                                <a:lnTo>
                                  <a:pt x="148" y="533"/>
                                </a:lnTo>
                                <a:lnTo>
                                  <a:pt x="167" y="512"/>
                                </a:lnTo>
                                <a:lnTo>
                                  <a:pt x="199" y="499"/>
                                </a:lnTo>
                                <a:lnTo>
                                  <a:pt x="276" y="512"/>
                                </a:lnTo>
                                <a:lnTo>
                                  <a:pt x="276" y="438"/>
                                </a:lnTo>
                                <a:lnTo>
                                  <a:pt x="257" y="384"/>
                                </a:lnTo>
                                <a:lnTo>
                                  <a:pt x="276" y="343"/>
                                </a:lnTo>
                                <a:lnTo>
                                  <a:pt x="296" y="323"/>
                                </a:lnTo>
                                <a:lnTo>
                                  <a:pt x="296" y="303"/>
                                </a:lnTo>
                                <a:lnTo>
                                  <a:pt x="276" y="303"/>
                                </a:lnTo>
                                <a:lnTo>
                                  <a:pt x="238" y="269"/>
                                </a:lnTo>
                                <a:lnTo>
                                  <a:pt x="218" y="229"/>
                                </a:lnTo>
                                <a:lnTo>
                                  <a:pt x="238" y="189"/>
                                </a:lnTo>
                                <a:lnTo>
                                  <a:pt x="257" y="168"/>
                                </a:lnTo>
                                <a:lnTo>
                                  <a:pt x="257" y="155"/>
                                </a:lnTo>
                                <a:lnTo>
                                  <a:pt x="238" y="135"/>
                                </a:lnTo>
                                <a:lnTo>
                                  <a:pt x="218" y="155"/>
                                </a:lnTo>
                                <a:lnTo>
                                  <a:pt x="186" y="135"/>
                                </a:lnTo>
                                <a:lnTo>
                                  <a:pt x="167" y="74"/>
                                </a:lnTo>
                                <a:lnTo>
                                  <a:pt x="186" y="40"/>
                                </a:lnTo>
                                <a:lnTo>
                                  <a:pt x="186" y="20"/>
                                </a:lnTo>
                                <a:lnTo>
                                  <a:pt x="167" y="0"/>
                                </a:lnTo>
                                <a:lnTo>
                                  <a:pt x="128" y="0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7" name="Freeform 3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044" y="2164"/>
                            <a:ext cx="577" cy="477"/>
                          </a:xfrm>
                          <a:custGeom>
                            <a:avLst/>
                            <a:gdLst>
                              <a:gd name="T0" fmla="*/ 174 w 425"/>
                              <a:gd name="T1" fmla="*/ 17 h 365"/>
                              <a:gd name="T2" fmla="*/ 174 w 425"/>
                              <a:gd name="T3" fmla="*/ 71 h 365"/>
                              <a:gd name="T4" fmla="*/ 148 w 425"/>
                              <a:gd name="T5" fmla="*/ 123 h 365"/>
                              <a:gd name="T6" fmla="*/ 105 w 425"/>
                              <a:gd name="T7" fmla="*/ 149 h 365"/>
                              <a:gd name="T8" fmla="*/ 77 w 425"/>
                              <a:gd name="T9" fmla="*/ 193 h 365"/>
                              <a:gd name="T10" fmla="*/ 26 w 425"/>
                              <a:gd name="T11" fmla="*/ 247 h 365"/>
                              <a:gd name="T12" fmla="*/ 0 w 425"/>
                              <a:gd name="T13" fmla="*/ 325 h 365"/>
                              <a:gd name="T14" fmla="*/ 0 w 425"/>
                              <a:gd name="T15" fmla="*/ 369 h 365"/>
                              <a:gd name="T16" fmla="*/ 52 w 425"/>
                              <a:gd name="T17" fmla="*/ 396 h 365"/>
                              <a:gd name="T18" fmla="*/ 148 w 425"/>
                              <a:gd name="T19" fmla="*/ 476 h 365"/>
                              <a:gd name="T20" fmla="*/ 200 w 425"/>
                              <a:gd name="T21" fmla="*/ 476 h 365"/>
                              <a:gd name="T22" fmla="*/ 253 w 425"/>
                              <a:gd name="T23" fmla="*/ 422 h 365"/>
                              <a:gd name="T24" fmla="*/ 322 w 425"/>
                              <a:gd name="T25" fmla="*/ 396 h 365"/>
                              <a:gd name="T26" fmla="*/ 426 w 425"/>
                              <a:gd name="T27" fmla="*/ 396 h 365"/>
                              <a:gd name="T28" fmla="*/ 470 w 425"/>
                              <a:gd name="T29" fmla="*/ 342 h 365"/>
                              <a:gd name="T30" fmla="*/ 470 w 425"/>
                              <a:gd name="T31" fmla="*/ 325 h 365"/>
                              <a:gd name="T32" fmla="*/ 444 w 425"/>
                              <a:gd name="T33" fmla="*/ 272 h 365"/>
                              <a:gd name="T34" fmla="*/ 470 w 425"/>
                              <a:gd name="T35" fmla="*/ 247 h 365"/>
                              <a:gd name="T36" fmla="*/ 470 w 425"/>
                              <a:gd name="T37" fmla="*/ 193 h 365"/>
                              <a:gd name="T38" fmla="*/ 497 w 425"/>
                              <a:gd name="T39" fmla="*/ 176 h 365"/>
                              <a:gd name="T40" fmla="*/ 523 w 425"/>
                              <a:gd name="T41" fmla="*/ 123 h 365"/>
                              <a:gd name="T42" fmla="*/ 576 w 425"/>
                              <a:gd name="T43" fmla="*/ 149 h 365"/>
                              <a:gd name="T44" fmla="*/ 576 w 425"/>
                              <a:gd name="T45" fmla="*/ 71 h 365"/>
                              <a:gd name="T46" fmla="*/ 548 w 425"/>
                              <a:gd name="T47" fmla="*/ 17 h 365"/>
                              <a:gd name="T48" fmla="*/ 444 w 425"/>
                              <a:gd name="T49" fmla="*/ 0 h 365"/>
                              <a:gd name="T50" fmla="*/ 401 w 425"/>
                              <a:gd name="T51" fmla="*/ 17 h 365"/>
                              <a:gd name="T52" fmla="*/ 375 w 425"/>
                              <a:gd name="T53" fmla="*/ 43 h 365"/>
                              <a:gd name="T54" fmla="*/ 322 w 425"/>
                              <a:gd name="T55" fmla="*/ 17 h 365"/>
                              <a:gd name="T56" fmla="*/ 296 w 425"/>
                              <a:gd name="T57" fmla="*/ 0 h 365"/>
                              <a:gd name="T58" fmla="*/ 253 w 425"/>
                              <a:gd name="T59" fmla="*/ 0 h 365"/>
                              <a:gd name="T60" fmla="*/ 200 w 425"/>
                              <a:gd name="T61" fmla="*/ 17 h 365"/>
                              <a:gd name="T62" fmla="*/ 174 w 425"/>
                              <a:gd name="T63" fmla="*/ 17 h 365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w 425"/>
                              <a:gd name="T97" fmla="*/ 0 h 365"/>
                              <a:gd name="T98" fmla="*/ 425 w 425"/>
                              <a:gd name="T99" fmla="*/ 365 h 365"/>
                            </a:gdLst>
                            <a:ahLst/>
                            <a:cxnLst>
                              <a:cxn ang="T64">
                                <a:pos x="T0" y="T1"/>
                              </a:cxn>
                              <a:cxn ang="T65">
                                <a:pos x="T2" y="T3"/>
                              </a:cxn>
                              <a:cxn ang="T66">
                                <a:pos x="T4" y="T5"/>
                              </a:cxn>
                              <a:cxn ang="T67">
                                <a:pos x="T6" y="T7"/>
                              </a:cxn>
                              <a:cxn ang="T68">
                                <a:pos x="T8" y="T9"/>
                              </a:cxn>
                              <a:cxn ang="T69">
                                <a:pos x="T10" y="T11"/>
                              </a:cxn>
                              <a:cxn ang="T70">
                                <a:pos x="T12" y="T13"/>
                              </a:cxn>
                              <a:cxn ang="T71">
                                <a:pos x="T14" y="T15"/>
                              </a:cxn>
                              <a:cxn ang="T72">
                                <a:pos x="T16" y="T17"/>
                              </a:cxn>
                              <a:cxn ang="T73">
                                <a:pos x="T18" y="T19"/>
                              </a:cxn>
                              <a:cxn ang="T74">
                                <a:pos x="T20" y="T21"/>
                              </a:cxn>
                              <a:cxn ang="T75">
                                <a:pos x="T22" y="T23"/>
                              </a:cxn>
                              <a:cxn ang="T76">
                                <a:pos x="T24" y="T25"/>
                              </a:cxn>
                              <a:cxn ang="T77">
                                <a:pos x="T26" y="T27"/>
                              </a:cxn>
                              <a:cxn ang="T78">
                                <a:pos x="T28" y="T29"/>
                              </a:cxn>
                              <a:cxn ang="T79">
                                <a:pos x="T30" y="T31"/>
                              </a:cxn>
                              <a:cxn ang="T80">
                                <a:pos x="T32" y="T33"/>
                              </a:cxn>
                              <a:cxn ang="T81">
                                <a:pos x="T34" y="T35"/>
                              </a:cxn>
                              <a:cxn ang="T82">
                                <a:pos x="T36" y="T37"/>
                              </a:cxn>
                              <a:cxn ang="T83">
                                <a:pos x="T38" y="T39"/>
                              </a:cxn>
                              <a:cxn ang="T84">
                                <a:pos x="T40" y="T41"/>
                              </a:cxn>
                              <a:cxn ang="T85">
                                <a:pos x="T42" y="T43"/>
                              </a:cxn>
                              <a:cxn ang="T86">
                                <a:pos x="T44" y="T45"/>
                              </a:cxn>
                              <a:cxn ang="T87">
                                <a:pos x="T46" y="T47"/>
                              </a:cxn>
                              <a:cxn ang="T88">
                                <a:pos x="T48" y="T49"/>
                              </a:cxn>
                              <a:cxn ang="T89">
                                <a:pos x="T50" y="T51"/>
                              </a:cxn>
                              <a:cxn ang="T90">
                                <a:pos x="T52" y="T53"/>
                              </a:cxn>
                              <a:cxn ang="T91">
                                <a:pos x="T54" y="T55"/>
                              </a:cxn>
                              <a:cxn ang="T92">
                                <a:pos x="T56" y="T57"/>
                              </a:cxn>
                              <a:cxn ang="T93">
                                <a:pos x="T58" y="T59"/>
                              </a:cxn>
                              <a:cxn ang="T94">
                                <a:pos x="T60" y="T61"/>
                              </a:cxn>
                              <a:cxn ang="T95">
                                <a:pos x="T62" y="T63"/>
                              </a:cxn>
                            </a:cxnLst>
                            <a:rect l="T96" t="T97" r="T98" b="T99"/>
                            <a:pathLst>
                              <a:path w="425" h="365">
                                <a:moveTo>
                                  <a:pt x="128" y="13"/>
                                </a:moveTo>
                                <a:lnTo>
                                  <a:pt x="128" y="54"/>
                                </a:lnTo>
                                <a:lnTo>
                                  <a:pt x="109" y="94"/>
                                </a:lnTo>
                                <a:lnTo>
                                  <a:pt x="77" y="114"/>
                                </a:lnTo>
                                <a:lnTo>
                                  <a:pt x="57" y="148"/>
                                </a:lnTo>
                                <a:lnTo>
                                  <a:pt x="19" y="189"/>
                                </a:lnTo>
                                <a:lnTo>
                                  <a:pt x="0" y="249"/>
                                </a:lnTo>
                                <a:lnTo>
                                  <a:pt x="0" y="282"/>
                                </a:lnTo>
                                <a:lnTo>
                                  <a:pt x="38" y="303"/>
                                </a:lnTo>
                                <a:lnTo>
                                  <a:pt x="109" y="364"/>
                                </a:lnTo>
                                <a:lnTo>
                                  <a:pt x="147" y="364"/>
                                </a:lnTo>
                                <a:lnTo>
                                  <a:pt x="186" y="323"/>
                                </a:lnTo>
                                <a:lnTo>
                                  <a:pt x="237" y="303"/>
                                </a:lnTo>
                                <a:lnTo>
                                  <a:pt x="314" y="303"/>
                                </a:lnTo>
                                <a:lnTo>
                                  <a:pt x="346" y="262"/>
                                </a:lnTo>
                                <a:lnTo>
                                  <a:pt x="346" y="249"/>
                                </a:lnTo>
                                <a:lnTo>
                                  <a:pt x="327" y="208"/>
                                </a:lnTo>
                                <a:lnTo>
                                  <a:pt x="346" y="189"/>
                                </a:lnTo>
                                <a:lnTo>
                                  <a:pt x="346" y="148"/>
                                </a:lnTo>
                                <a:lnTo>
                                  <a:pt x="366" y="135"/>
                                </a:lnTo>
                                <a:lnTo>
                                  <a:pt x="385" y="94"/>
                                </a:lnTo>
                                <a:lnTo>
                                  <a:pt x="424" y="114"/>
                                </a:lnTo>
                                <a:lnTo>
                                  <a:pt x="424" y="54"/>
                                </a:lnTo>
                                <a:lnTo>
                                  <a:pt x="404" y="13"/>
                                </a:lnTo>
                                <a:lnTo>
                                  <a:pt x="327" y="0"/>
                                </a:lnTo>
                                <a:lnTo>
                                  <a:pt x="295" y="13"/>
                                </a:lnTo>
                                <a:lnTo>
                                  <a:pt x="276" y="33"/>
                                </a:lnTo>
                                <a:lnTo>
                                  <a:pt x="237" y="13"/>
                                </a:lnTo>
                                <a:lnTo>
                                  <a:pt x="218" y="0"/>
                                </a:lnTo>
                                <a:lnTo>
                                  <a:pt x="186" y="0"/>
                                </a:lnTo>
                                <a:lnTo>
                                  <a:pt x="147" y="13"/>
                                </a:lnTo>
                                <a:lnTo>
                                  <a:pt x="128" y="13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8" name="Freeform 3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747" y="2488"/>
                            <a:ext cx="498" cy="548"/>
                          </a:xfrm>
                          <a:custGeom>
                            <a:avLst/>
                            <a:gdLst>
                              <a:gd name="T0" fmla="*/ 296 w 367"/>
                              <a:gd name="T1" fmla="*/ 17 h 419"/>
                              <a:gd name="T2" fmla="*/ 278 w 367"/>
                              <a:gd name="T3" fmla="*/ 17 h 419"/>
                              <a:gd name="T4" fmla="*/ 252 w 367"/>
                              <a:gd name="T5" fmla="*/ 0 h 419"/>
                              <a:gd name="T6" fmla="*/ 225 w 367"/>
                              <a:gd name="T7" fmla="*/ 0 h 419"/>
                              <a:gd name="T8" fmla="*/ 199 w 367"/>
                              <a:gd name="T9" fmla="*/ 17 h 419"/>
                              <a:gd name="T10" fmla="*/ 148 w 367"/>
                              <a:gd name="T11" fmla="*/ 43 h 419"/>
                              <a:gd name="T12" fmla="*/ 77 w 367"/>
                              <a:gd name="T13" fmla="*/ 17 h 419"/>
                              <a:gd name="T14" fmla="*/ 26 w 367"/>
                              <a:gd name="T15" fmla="*/ 17 h 419"/>
                              <a:gd name="T16" fmla="*/ 0 w 367"/>
                              <a:gd name="T17" fmla="*/ 43 h 419"/>
                              <a:gd name="T18" fmla="*/ 0 w 367"/>
                              <a:gd name="T19" fmla="*/ 123 h 419"/>
                              <a:gd name="T20" fmla="*/ 26 w 367"/>
                              <a:gd name="T21" fmla="*/ 149 h 419"/>
                              <a:gd name="T22" fmla="*/ 26 w 367"/>
                              <a:gd name="T23" fmla="*/ 194 h 419"/>
                              <a:gd name="T24" fmla="*/ 0 w 367"/>
                              <a:gd name="T25" fmla="*/ 247 h 419"/>
                              <a:gd name="T26" fmla="*/ 0 w 367"/>
                              <a:gd name="T27" fmla="*/ 398 h 419"/>
                              <a:gd name="T28" fmla="*/ 26 w 367"/>
                              <a:gd name="T29" fmla="*/ 424 h 419"/>
                              <a:gd name="T30" fmla="*/ 130 w 367"/>
                              <a:gd name="T31" fmla="*/ 424 h 419"/>
                              <a:gd name="T32" fmla="*/ 148 w 367"/>
                              <a:gd name="T33" fmla="*/ 450 h 419"/>
                              <a:gd name="T34" fmla="*/ 174 w 367"/>
                              <a:gd name="T35" fmla="*/ 519 h 419"/>
                              <a:gd name="T36" fmla="*/ 199 w 367"/>
                              <a:gd name="T37" fmla="*/ 547 h 419"/>
                              <a:gd name="T38" fmla="*/ 252 w 367"/>
                              <a:gd name="T39" fmla="*/ 547 h 419"/>
                              <a:gd name="T40" fmla="*/ 252 w 367"/>
                              <a:gd name="T41" fmla="*/ 519 h 419"/>
                              <a:gd name="T42" fmla="*/ 296 w 367"/>
                              <a:gd name="T43" fmla="*/ 450 h 419"/>
                              <a:gd name="T44" fmla="*/ 322 w 367"/>
                              <a:gd name="T45" fmla="*/ 424 h 419"/>
                              <a:gd name="T46" fmla="*/ 400 w 367"/>
                              <a:gd name="T47" fmla="*/ 344 h 419"/>
                              <a:gd name="T48" fmla="*/ 444 w 367"/>
                              <a:gd name="T49" fmla="*/ 273 h 419"/>
                              <a:gd name="T50" fmla="*/ 497 w 367"/>
                              <a:gd name="T51" fmla="*/ 194 h 419"/>
                              <a:gd name="T52" fmla="*/ 497 w 367"/>
                              <a:gd name="T53" fmla="*/ 149 h 419"/>
                              <a:gd name="T54" fmla="*/ 444 w 367"/>
                              <a:gd name="T55" fmla="*/ 149 h 419"/>
                              <a:gd name="T56" fmla="*/ 347 w 367"/>
                              <a:gd name="T57" fmla="*/ 71 h 419"/>
                              <a:gd name="T58" fmla="*/ 296 w 367"/>
                              <a:gd name="T59" fmla="*/ 43 h 419"/>
                              <a:gd name="T60" fmla="*/ 296 w 367"/>
                              <a:gd name="T61" fmla="*/ 17 h 419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w 367"/>
                              <a:gd name="T94" fmla="*/ 0 h 419"/>
                              <a:gd name="T95" fmla="*/ 367 w 367"/>
                              <a:gd name="T96" fmla="*/ 419 h 419"/>
                            </a:gdLst>
                            <a:ahLst/>
                            <a:cxnLst>
                              <a:cxn ang="T62">
                                <a:pos x="T0" y="T1"/>
                              </a:cxn>
                              <a:cxn ang="T63">
                                <a:pos x="T2" y="T3"/>
                              </a:cxn>
                              <a:cxn ang="T64">
                                <a:pos x="T4" y="T5"/>
                              </a:cxn>
                              <a:cxn ang="T65">
                                <a:pos x="T6" y="T7"/>
                              </a:cxn>
                              <a:cxn ang="T66">
                                <a:pos x="T8" y="T9"/>
                              </a:cxn>
                              <a:cxn ang="T67">
                                <a:pos x="T10" y="T11"/>
                              </a:cxn>
                              <a:cxn ang="T68">
                                <a:pos x="T12" y="T13"/>
                              </a:cxn>
                              <a:cxn ang="T69">
                                <a:pos x="T14" y="T15"/>
                              </a:cxn>
                              <a:cxn ang="T70">
                                <a:pos x="T16" y="T17"/>
                              </a:cxn>
                              <a:cxn ang="T71">
                                <a:pos x="T18" y="T19"/>
                              </a:cxn>
                              <a:cxn ang="T72">
                                <a:pos x="T20" y="T21"/>
                              </a:cxn>
                              <a:cxn ang="T73">
                                <a:pos x="T22" y="T23"/>
                              </a:cxn>
                              <a:cxn ang="T74">
                                <a:pos x="T24" y="T25"/>
                              </a:cxn>
                              <a:cxn ang="T75">
                                <a:pos x="T26" y="T27"/>
                              </a:cxn>
                              <a:cxn ang="T76">
                                <a:pos x="T28" y="T29"/>
                              </a:cxn>
                              <a:cxn ang="T77">
                                <a:pos x="T30" y="T31"/>
                              </a:cxn>
                              <a:cxn ang="T78">
                                <a:pos x="T32" y="T33"/>
                              </a:cxn>
                              <a:cxn ang="T79">
                                <a:pos x="T34" y="T35"/>
                              </a:cxn>
                              <a:cxn ang="T80">
                                <a:pos x="T36" y="T37"/>
                              </a:cxn>
                              <a:cxn ang="T81">
                                <a:pos x="T38" y="T39"/>
                              </a:cxn>
                              <a:cxn ang="T82">
                                <a:pos x="T40" y="T41"/>
                              </a:cxn>
                              <a:cxn ang="T83">
                                <a:pos x="T42" y="T43"/>
                              </a:cxn>
                              <a:cxn ang="T84">
                                <a:pos x="T44" y="T45"/>
                              </a:cxn>
                              <a:cxn ang="T85">
                                <a:pos x="T46" y="T47"/>
                              </a:cxn>
                              <a:cxn ang="T86">
                                <a:pos x="T48" y="T49"/>
                              </a:cxn>
                              <a:cxn ang="T87">
                                <a:pos x="T50" y="T51"/>
                              </a:cxn>
                              <a:cxn ang="T88">
                                <a:pos x="T52" y="T53"/>
                              </a:cxn>
                              <a:cxn ang="T89">
                                <a:pos x="T54" y="T55"/>
                              </a:cxn>
                              <a:cxn ang="T90">
                                <a:pos x="T56" y="T57"/>
                              </a:cxn>
                              <a:cxn ang="T91">
                                <a:pos x="T58" y="T59"/>
                              </a:cxn>
                              <a:cxn ang="T92">
                                <a:pos x="T60" y="T61"/>
                              </a:cxn>
                            </a:cxnLst>
                            <a:rect l="T93" t="T94" r="T95" b="T96"/>
                            <a:pathLst>
                              <a:path w="367" h="419">
                                <a:moveTo>
                                  <a:pt x="218" y="13"/>
                                </a:moveTo>
                                <a:lnTo>
                                  <a:pt x="205" y="13"/>
                                </a:lnTo>
                                <a:lnTo>
                                  <a:pt x="186" y="0"/>
                                </a:lnTo>
                                <a:lnTo>
                                  <a:pt x="166" y="0"/>
                                </a:lnTo>
                                <a:lnTo>
                                  <a:pt x="147" y="13"/>
                                </a:lnTo>
                                <a:lnTo>
                                  <a:pt x="109" y="33"/>
                                </a:lnTo>
                                <a:lnTo>
                                  <a:pt x="57" y="13"/>
                                </a:lnTo>
                                <a:lnTo>
                                  <a:pt x="19" y="13"/>
                                </a:lnTo>
                                <a:lnTo>
                                  <a:pt x="0" y="33"/>
                                </a:lnTo>
                                <a:lnTo>
                                  <a:pt x="0" y="94"/>
                                </a:lnTo>
                                <a:lnTo>
                                  <a:pt x="19" y="114"/>
                                </a:lnTo>
                                <a:lnTo>
                                  <a:pt x="19" y="148"/>
                                </a:lnTo>
                                <a:lnTo>
                                  <a:pt x="0" y="189"/>
                                </a:lnTo>
                                <a:lnTo>
                                  <a:pt x="0" y="304"/>
                                </a:lnTo>
                                <a:lnTo>
                                  <a:pt x="19" y="324"/>
                                </a:lnTo>
                                <a:lnTo>
                                  <a:pt x="96" y="324"/>
                                </a:lnTo>
                                <a:lnTo>
                                  <a:pt x="109" y="344"/>
                                </a:lnTo>
                                <a:lnTo>
                                  <a:pt x="128" y="397"/>
                                </a:lnTo>
                                <a:lnTo>
                                  <a:pt x="147" y="418"/>
                                </a:lnTo>
                                <a:lnTo>
                                  <a:pt x="186" y="418"/>
                                </a:lnTo>
                                <a:lnTo>
                                  <a:pt x="186" y="397"/>
                                </a:lnTo>
                                <a:lnTo>
                                  <a:pt x="218" y="344"/>
                                </a:lnTo>
                                <a:lnTo>
                                  <a:pt x="237" y="324"/>
                                </a:lnTo>
                                <a:lnTo>
                                  <a:pt x="295" y="263"/>
                                </a:lnTo>
                                <a:lnTo>
                                  <a:pt x="327" y="209"/>
                                </a:lnTo>
                                <a:lnTo>
                                  <a:pt x="366" y="148"/>
                                </a:lnTo>
                                <a:lnTo>
                                  <a:pt x="366" y="114"/>
                                </a:lnTo>
                                <a:lnTo>
                                  <a:pt x="327" y="114"/>
                                </a:lnTo>
                                <a:lnTo>
                                  <a:pt x="256" y="54"/>
                                </a:lnTo>
                                <a:lnTo>
                                  <a:pt x="218" y="33"/>
                                </a:lnTo>
                                <a:lnTo>
                                  <a:pt x="218" y="13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29" name="Freeform 3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407" y="1688"/>
                            <a:ext cx="838" cy="871"/>
                          </a:xfrm>
                          <a:custGeom>
                            <a:avLst/>
                            <a:gdLst>
                              <a:gd name="T0" fmla="*/ 837 w 617"/>
                              <a:gd name="T1" fmla="*/ 192 h 668"/>
                              <a:gd name="T2" fmla="*/ 391 w 617"/>
                              <a:gd name="T3" fmla="*/ 175 h 668"/>
                              <a:gd name="T4" fmla="*/ 338 w 617"/>
                              <a:gd name="T5" fmla="*/ 149 h 668"/>
                              <a:gd name="T6" fmla="*/ 322 w 617"/>
                              <a:gd name="T7" fmla="*/ 123 h 668"/>
                              <a:gd name="T8" fmla="*/ 296 w 617"/>
                              <a:gd name="T9" fmla="*/ 70 h 668"/>
                              <a:gd name="T10" fmla="*/ 243 w 617"/>
                              <a:gd name="T11" fmla="*/ 0 h 668"/>
                              <a:gd name="T12" fmla="*/ 243 w 617"/>
                              <a:gd name="T13" fmla="*/ 43 h 668"/>
                              <a:gd name="T14" fmla="*/ 217 w 617"/>
                              <a:gd name="T15" fmla="*/ 96 h 668"/>
                              <a:gd name="T16" fmla="*/ 217 w 617"/>
                              <a:gd name="T17" fmla="*/ 149 h 668"/>
                              <a:gd name="T18" fmla="*/ 16 w 617"/>
                              <a:gd name="T19" fmla="*/ 149 h 668"/>
                              <a:gd name="T20" fmla="*/ 0 w 617"/>
                              <a:gd name="T21" fmla="*/ 192 h 668"/>
                              <a:gd name="T22" fmla="*/ 0 w 617"/>
                              <a:gd name="T23" fmla="*/ 325 h 668"/>
                              <a:gd name="T24" fmla="*/ 121 w 617"/>
                              <a:gd name="T25" fmla="*/ 342 h 668"/>
                              <a:gd name="T26" fmla="*/ 121 w 617"/>
                              <a:gd name="T27" fmla="*/ 447 h 668"/>
                              <a:gd name="T28" fmla="*/ 69 w 617"/>
                              <a:gd name="T29" fmla="*/ 544 h 668"/>
                              <a:gd name="T30" fmla="*/ 95 w 617"/>
                              <a:gd name="T31" fmla="*/ 623 h 668"/>
                              <a:gd name="T32" fmla="*/ 69 w 617"/>
                              <a:gd name="T33" fmla="*/ 649 h 668"/>
                              <a:gd name="T34" fmla="*/ 95 w 617"/>
                              <a:gd name="T35" fmla="*/ 694 h 668"/>
                              <a:gd name="T36" fmla="*/ 95 w 617"/>
                              <a:gd name="T37" fmla="*/ 746 h 668"/>
                              <a:gd name="T38" fmla="*/ 217 w 617"/>
                              <a:gd name="T39" fmla="*/ 772 h 668"/>
                              <a:gd name="T40" fmla="*/ 270 w 617"/>
                              <a:gd name="T41" fmla="*/ 772 h 668"/>
                              <a:gd name="T42" fmla="*/ 270 w 617"/>
                              <a:gd name="T43" fmla="*/ 798 h 668"/>
                              <a:gd name="T44" fmla="*/ 296 w 617"/>
                              <a:gd name="T45" fmla="*/ 842 h 668"/>
                              <a:gd name="T46" fmla="*/ 338 w 617"/>
                              <a:gd name="T47" fmla="*/ 870 h 668"/>
                              <a:gd name="T48" fmla="*/ 338 w 617"/>
                              <a:gd name="T49" fmla="*/ 842 h 668"/>
                              <a:gd name="T50" fmla="*/ 365 w 617"/>
                              <a:gd name="T51" fmla="*/ 816 h 668"/>
                              <a:gd name="T52" fmla="*/ 417 w 617"/>
                              <a:gd name="T53" fmla="*/ 816 h 668"/>
                              <a:gd name="T54" fmla="*/ 486 w 617"/>
                              <a:gd name="T55" fmla="*/ 842 h 668"/>
                              <a:gd name="T56" fmla="*/ 539 w 617"/>
                              <a:gd name="T57" fmla="*/ 816 h 668"/>
                              <a:gd name="T58" fmla="*/ 565 w 617"/>
                              <a:gd name="T59" fmla="*/ 798 h 668"/>
                              <a:gd name="T60" fmla="*/ 592 w 617"/>
                              <a:gd name="T61" fmla="*/ 798 h 668"/>
                              <a:gd name="T62" fmla="*/ 618 w 617"/>
                              <a:gd name="T63" fmla="*/ 816 h 668"/>
                              <a:gd name="T64" fmla="*/ 636 w 617"/>
                              <a:gd name="T65" fmla="*/ 816 h 668"/>
                              <a:gd name="T66" fmla="*/ 636 w 617"/>
                              <a:gd name="T67" fmla="*/ 798 h 668"/>
                              <a:gd name="T68" fmla="*/ 661 w 617"/>
                              <a:gd name="T69" fmla="*/ 721 h 668"/>
                              <a:gd name="T70" fmla="*/ 714 w 617"/>
                              <a:gd name="T71" fmla="*/ 668 h 668"/>
                              <a:gd name="T72" fmla="*/ 740 w 617"/>
                              <a:gd name="T73" fmla="*/ 623 h 668"/>
                              <a:gd name="T74" fmla="*/ 784 w 617"/>
                              <a:gd name="T75" fmla="*/ 597 h 668"/>
                              <a:gd name="T76" fmla="*/ 809 w 617"/>
                              <a:gd name="T77" fmla="*/ 544 h 668"/>
                              <a:gd name="T78" fmla="*/ 809 w 617"/>
                              <a:gd name="T79" fmla="*/ 492 h 668"/>
                              <a:gd name="T80" fmla="*/ 837 w 617"/>
                              <a:gd name="T81" fmla="*/ 421 h 668"/>
                              <a:gd name="T82" fmla="*/ 809 w 617"/>
                              <a:gd name="T83" fmla="*/ 342 h 668"/>
                              <a:gd name="T84" fmla="*/ 809 w 617"/>
                              <a:gd name="T85" fmla="*/ 271 h 668"/>
                              <a:gd name="T86" fmla="*/ 837 w 617"/>
                              <a:gd name="T87" fmla="*/ 192 h 668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60000 65536"/>
                              <a:gd name="T97" fmla="*/ 0 60000 65536"/>
                              <a:gd name="T98" fmla="*/ 0 60000 65536"/>
                              <a:gd name="T99" fmla="*/ 0 60000 65536"/>
                              <a:gd name="T100" fmla="*/ 0 60000 65536"/>
                              <a:gd name="T101" fmla="*/ 0 60000 65536"/>
                              <a:gd name="T102" fmla="*/ 0 60000 65536"/>
                              <a:gd name="T103" fmla="*/ 0 60000 65536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w 617"/>
                              <a:gd name="T133" fmla="*/ 0 h 668"/>
                              <a:gd name="T134" fmla="*/ 617 w 617"/>
                              <a:gd name="T135" fmla="*/ 668 h 668"/>
                            </a:gdLst>
                            <a:ahLst/>
                            <a:cxnLst>
                              <a:cxn ang="T88">
                                <a:pos x="T0" y="T1"/>
                              </a:cxn>
                              <a:cxn ang="T89">
                                <a:pos x="T2" y="T3"/>
                              </a:cxn>
                              <a:cxn ang="T90">
                                <a:pos x="T4" y="T5"/>
                              </a:cxn>
                              <a:cxn ang="T91">
                                <a:pos x="T6" y="T7"/>
                              </a:cxn>
                              <a:cxn ang="T92">
                                <a:pos x="T8" y="T9"/>
                              </a:cxn>
                              <a:cxn ang="T93">
                                <a:pos x="T10" y="T11"/>
                              </a:cxn>
                              <a:cxn ang="T94">
                                <a:pos x="T12" y="T13"/>
                              </a:cxn>
                              <a:cxn ang="T95">
                                <a:pos x="T14" y="T15"/>
                              </a:cxn>
                              <a:cxn ang="T96">
                                <a:pos x="T16" y="T17"/>
                              </a:cxn>
                              <a:cxn ang="T97">
                                <a:pos x="T18" y="T19"/>
                              </a:cxn>
                              <a:cxn ang="T98">
                                <a:pos x="T20" y="T21"/>
                              </a:cxn>
                              <a:cxn ang="T99">
                                <a:pos x="T22" y="T23"/>
                              </a:cxn>
                              <a:cxn ang="T100">
                                <a:pos x="T24" y="T25"/>
                              </a:cxn>
                              <a:cxn ang="T101">
                                <a:pos x="T26" y="T27"/>
                              </a:cxn>
                              <a:cxn ang="T102">
                                <a:pos x="T28" y="T29"/>
                              </a:cxn>
                              <a:cxn ang="T103">
                                <a:pos x="T30" y="T31"/>
                              </a:cxn>
                              <a:cxn ang="T104">
                                <a:pos x="T32" y="T33"/>
                              </a:cxn>
                              <a:cxn ang="T105">
                                <a:pos x="T34" y="T35"/>
                              </a:cxn>
                              <a:cxn ang="T106">
                                <a:pos x="T36" y="T37"/>
                              </a:cxn>
                              <a:cxn ang="T107">
                                <a:pos x="T38" y="T39"/>
                              </a:cxn>
                              <a:cxn ang="T108">
                                <a:pos x="T40" y="T41"/>
                              </a:cxn>
                              <a:cxn ang="T109">
                                <a:pos x="T42" y="T43"/>
                              </a:cxn>
                              <a:cxn ang="T110">
                                <a:pos x="T44" y="T45"/>
                              </a:cxn>
                              <a:cxn ang="T111">
                                <a:pos x="T46" y="T47"/>
                              </a:cxn>
                              <a:cxn ang="T112">
                                <a:pos x="T48" y="T49"/>
                              </a:cxn>
                              <a:cxn ang="T113">
                                <a:pos x="T50" y="T51"/>
                              </a:cxn>
                              <a:cxn ang="T114">
                                <a:pos x="T52" y="T53"/>
                              </a:cxn>
                              <a:cxn ang="T115">
                                <a:pos x="T54" y="T55"/>
                              </a:cxn>
                              <a:cxn ang="T116">
                                <a:pos x="T56" y="T57"/>
                              </a:cxn>
                              <a:cxn ang="T117">
                                <a:pos x="T58" y="T59"/>
                              </a:cxn>
                              <a:cxn ang="T118">
                                <a:pos x="T60" y="T61"/>
                              </a:cxn>
                              <a:cxn ang="T119">
                                <a:pos x="T62" y="T63"/>
                              </a:cxn>
                              <a:cxn ang="T120">
                                <a:pos x="T64" y="T65"/>
                              </a:cxn>
                              <a:cxn ang="T121">
                                <a:pos x="T66" y="T67"/>
                              </a:cxn>
                              <a:cxn ang="T122">
                                <a:pos x="T68" y="T69"/>
                              </a:cxn>
                              <a:cxn ang="T123">
                                <a:pos x="T70" y="T71"/>
                              </a:cxn>
                              <a:cxn ang="T124">
                                <a:pos x="T72" y="T73"/>
                              </a:cxn>
                              <a:cxn ang="T125">
                                <a:pos x="T74" y="T75"/>
                              </a:cxn>
                              <a:cxn ang="T126">
                                <a:pos x="T76" y="T77"/>
                              </a:cxn>
                              <a:cxn ang="T127">
                                <a:pos x="T78" y="T79"/>
                              </a:cxn>
                              <a:cxn ang="T128">
                                <a:pos x="T80" y="T81"/>
                              </a:cxn>
                              <a:cxn ang="T129">
                                <a:pos x="T82" y="T83"/>
                              </a:cxn>
                              <a:cxn ang="T130">
                                <a:pos x="T84" y="T85"/>
                              </a:cxn>
                              <a:cxn ang="T131">
                                <a:pos x="T86" y="T87"/>
                              </a:cxn>
                            </a:cxnLst>
                            <a:rect l="T132" t="T133" r="T134" b="T135"/>
                            <a:pathLst>
                              <a:path w="617" h="668">
                                <a:moveTo>
                                  <a:pt x="616" y="147"/>
                                </a:moveTo>
                                <a:lnTo>
                                  <a:pt x="288" y="134"/>
                                </a:lnTo>
                                <a:lnTo>
                                  <a:pt x="249" y="114"/>
                                </a:lnTo>
                                <a:lnTo>
                                  <a:pt x="237" y="94"/>
                                </a:lnTo>
                                <a:lnTo>
                                  <a:pt x="218" y="54"/>
                                </a:lnTo>
                                <a:lnTo>
                                  <a:pt x="179" y="0"/>
                                </a:lnTo>
                                <a:lnTo>
                                  <a:pt x="179" y="33"/>
                                </a:lnTo>
                                <a:lnTo>
                                  <a:pt x="160" y="74"/>
                                </a:lnTo>
                                <a:lnTo>
                                  <a:pt x="160" y="114"/>
                                </a:lnTo>
                                <a:lnTo>
                                  <a:pt x="12" y="114"/>
                                </a:lnTo>
                                <a:lnTo>
                                  <a:pt x="0" y="147"/>
                                </a:lnTo>
                                <a:lnTo>
                                  <a:pt x="0" y="249"/>
                                </a:lnTo>
                                <a:lnTo>
                                  <a:pt x="89" y="262"/>
                                </a:lnTo>
                                <a:lnTo>
                                  <a:pt x="89" y="343"/>
                                </a:lnTo>
                                <a:lnTo>
                                  <a:pt x="51" y="417"/>
                                </a:lnTo>
                                <a:lnTo>
                                  <a:pt x="70" y="478"/>
                                </a:lnTo>
                                <a:lnTo>
                                  <a:pt x="51" y="498"/>
                                </a:lnTo>
                                <a:lnTo>
                                  <a:pt x="70" y="532"/>
                                </a:lnTo>
                                <a:lnTo>
                                  <a:pt x="70" y="572"/>
                                </a:lnTo>
                                <a:lnTo>
                                  <a:pt x="160" y="592"/>
                                </a:lnTo>
                                <a:lnTo>
                                  <a:pt x="199" y="592"/>
                                </a:lnTo>
                                <a:lnTo>
                                  <a:pt x="199" y="612"/>
                                </a:lnTo>
                                <a:lnTo>
                                  <a:pt x="218" y="646"/>
                                </a:lnTo>
                                <a:lnTo>
                                  <a:pt x="249" y="667"/>
                                </a:lnTo>
                                <a:lnTo>
                                  <a:pt x="249" y="646"/>
                                </a:lnTo>
                                <a:lnTo>
                                  <a:pt x="269" y="626"/>
                                </a:lnTo>
                                <a:lnTo>
                                  <a:pt x="307" y="626"/>
                                </a:lnTo>
                                <a:lnTo>
                                  <a:pt x="358" y="646"/>
                                </a:lnTo>
                                <a:lnTo>
                                  <a:pt x="397" y="626"/>
                                </a:lnTo>
                                <a:lnTo>
                                  <a:pt x="416" y="612"/>
                                </a:lnTo>
                                <a:lnTo>
                                  <a:pt x="436" y="612"/>
                                </a:lnTo>
                                <a:lnTo>
                                  <a:pt x="455" y="626"/>
                                </a:lnTo>
                                <a:lnTo>
                                  <a:pt x="468" y="626"/>
                                </a:lnTo>
                                <a:lnTo>
                                  <a:pt x="468" y="612"/>
                                </a:lnTo>
                                <a:lnTo>
                                  <a:pt x="487" y="553"/>
                                </a:lnTo>
                                <a:lnTo>
                                  <a:pt x="526" y="512"/>
                                </a:lnTo>
                                <a:lnTo>
                                  <a:pt x="545" y="478"/>
                                </a:lnTo>
                                <a:lnTo>
                                  <a:pt x="577" y="458"/>
                                </a:lnTo>
                                <a:lnTo>
                                  <a:pt x="596" y="417"/>
                                </a:lnTo>
                                <a:lnTo>
                                  <a:pt x="596" y="377"/>
                                </a:lnTo>
                                <a:lnTo>
                                  <a:pt x="616" y="323"/>
                                </a:lnTo>
                                <a:lnTo>
                                  <a:pt x="596" y="262"/>
                                </a:lnTo>
                                <a:lnTo>
                                  <a:pt x="596" y="208"/>
                                </a:lnTo>
                                <a:lnTo>
                                  <a:pt x="616" y="147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30" name="Freeform 4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983" y="1760"/>
                            <a:ext cx="551" cy="474"/>
                          </a:xfrm>
                          <a:custGeom>
                            <a:avLst/>
                            <a:gdLst>
                              <a:gd name="T0" fmla="*/ 444 w 406"/>
                              <a:gd name="T1" fmla="*/ 78 h 364"/>
                              <a:gd name="T2" fmla="*/ 400 w 406"/>
                              <a:gd name="T3" fmla="*/ 78 h 364"/>
                              <a:gd name="T4" fmla="*/ 375 w 406"/>
                              <a:gd name="T5" fmla="*/ 104 h 364"/>
                              <a:gd name="T6" fmla="*/ 349 w 406"/>
                              <a:gd name="T7" fmla="*/ 104 h 364"/>
                              <a:gd name="T8" fmla="*/ 349 w 406"/>
                              <a:gd name="T9" fmla="*/ 52 h 364"/>
                              <a:gd name="T10" fmla="*/ 322 w 406"/>
                              <a:gd name="T11" fmla="*/ 26 h 364"/>
                              <a:gd name="T12" fmla="*/ 296 w 406"/>
                              <a:gd name="T13" fmla="*/ 26 h 364"/>
                              <a:gd name="T14" fmla="*/ 252 w 406"/>
                              <a:gd name="T15" fmla="*/ 0 h 364"/>
                              <a:gd name="T16" fmla="*/ 200 w 406"/>
                              <a:gd name="T17" fmla="*/ 26 h 364"/>
                              <a:gd name="T18" fmla="*/ 200 w 406"/>
                              <a:gd name="T19" fmla="*/ 52 h 364"/>
                              <a:gd name="T20" fmla="*/ 174 w 406"/>
                              <a:gd name="T21" fmla="*/ 78 h 364"/>
                              <a:gd name="T22" fmla="*/ 130 w 406"/>
                              <a:gd name="T23" fmla="*/ 104 h 364"/>
                              <a:gd name="T24" fmla="*/ 130 w 406"/>
                              <a:gd name="T25" fmla="*/ 121 h 364"/>
                              <a:gd name="T26" fmla="*/ 52 w 406"/>
                              <a:gd name="T27" fmla="*/ 147 h 364"/>
                              <a:gd name="T28" fmla="*/ 0 w 406"/>
                              <a:gd name="T29" fmla="*/ 201 h 364"/>
                              <a:gd name="T30" fmla="*/ 26 w 406"/>
                              <a:gd name="T31" fmla="*/ 227 h 364"/>
                              <a:gd name="T32" fmla="*/ 77 w 406"/>
                              <a:gd name="T33" fmla="*/ 201 h 364"/>
                              <a:gd name="T34" fmla="*/ 105 w 406"/>
                              <a:gd name="T35" fmla="*/ 201 h 364"/>
                              <a:gd name="T36" fmla="*/ 130 w 406"/>
                              <a:gd name="T37" fmla="*/ 227 h 364"/>
                              <a:gd name="T38" fmla="*/ 130 w 406"/>
                              <a:gd name="T39" fmla="*/ 297 h 364"/>
                              <a:gd name="T40" fmla="*/ 174 w 406"/>
                              <a:gd name="T41" fmla="*/ 375 h 364"/>
                              <a:gd name="T42" fmla="*/ 278 w 406"/>
                              <a:gd name="T43" fmla="*/ 402 h 364"/>
                              <a:gd name="T44" fmla="*/ 322 w 406"/>
                              <a:gd name="T45" fmla="*/ 419 h 364"/>
                              <a:gd name="T46" fmla="*/ 444 w 406"/>
                              <a:gd name="T47" fmla="*/ 445 h 364"/>
                              <a:gd name="T48" fmla="*/ 497 w 406"/>
                              <a:gd name="T49" fmla="*/ 473 h 364"/>
                              <a:gd name="T50" fmla="*/ 550 w 406"/>
                              <a:gd name="T51" fmla="*/ 375 h 364"/>
                              <a:gd name="T52" fmla="*/ 550 w 406"/>
                              <a:gd name="T53" fmla="*/ 271 h 364"/>
                              <a:gd name="T54" fmla="*/ 428 w 406"/>
                              <a:gd name="T55" fmla="*/ 253 h 364"/>
                              <a:gd name="T56" fmla="*/ 428 w 406"/>
                              <a:gd name="T57" fmla="*/ 121 h 364"/>
                              <a:gd name="T58" fmla="*/ 444 w 406"/>
                              <a:gd name="T59" fmla="*/ 78 h 364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w 406"/>
                              <a:gd name="T91" fmla="*/ 0 h 364"/>
                              <a:gd name="T92" fmla="*/ 406 w 406"/>
                              <a:gd name="T93" fmla="*/ 364 h 364"/>
                            </a:gdLst>
                            <a:ahLst/>
                            <a:cxnLst>
                              <a:cxn ang="T60">
                                <a:pos x="T0" y="T1"/>
                              </a:cxn>
                              <a:cxn ang="T61">
                                <a:pos x="T2" y="T3"/>
                              </a:cxn>
                              <a:cxn ang="T62">
                                <a:pos x="T4" y="T5"/>
                              </a:cxn>
                              <a:cxn ang="T63">
                                <a:pos x="T6" y="T7"/>
                              </a:cxn>
                              <a:cxn ang="T64">
                                <a:pos x="T8" y="T9"/>
                              </a:cxn>
                              <a:cxn ang="T65">
                                <a:pos x="T10" y="T11"/>
                              </a:cxn>
                              <a:cxn ang="T66">
                                <a:pos x="T12" y="T13"/>
                              </a:cxn>
                              <a:cxn ang="T67">
                                <a:pos x="T14" y="T15"/>
                              </a:cxn>
                              <a:cxn ang="T68">
                                <a:pos x="T16" y="T17"/>
                              </a:cxn>
                              <a:cxn ang="T69">
                                <a:pos x="T18" y="T19"/>
                              </a:cxn>
                              <a:cxn ang="T70">
                                <a:pos x="T20" y="T21"/>
                              </a:cxn>
                              <a:cxn ang="T71">
                                <a:pos x="T22" y="T23"/>
                              </a:cxn>
                              <a:cxn ang="T72">
                                <a:pos x="T24" y="T25"/>
                              </a:cxn>
                              <a:cxn ang="T73">
                                <a:pos x="T26" y="T27"/>
                              </a:cxn>
                              <a:cxn ang="T74">
                                <a:pos x="T28" y="T29"/>
                              </a:cxn>
                              <a:cxn ang="T75">
                                <a:pos x="T30" y="T31"/>
                              </a:cxn>
                              <a:cxn ang="T76">
                                <a:pos x="T32" y="T33"/>
                              </a:cxn>
                              <a:cxn ang="T77">
                                <a:pos x="T34" y="T35"/>
                              </a:cxn>
                              <a:cxn ang="T78">
                                <a:pos x="T36" y="T37"/>
                              </a:cxn>
                              <a:cxn ang="T79">
                                <a:pos x="T38" y="T39"/>
                              </a:cxn>
                              <a:cxn ang="T80">
                                <a:pos x="T40" y="T41"/>
                              </a:cxn>
                              <a:cxn ang="T81">
                                <a:pos x="T42" y="T43"/>
                              </a:cxn>
                              <a:cxn ang="T82">
                                <a:pos x="T44" y="T45"/>
                              </a:cxn>
                              <a:cxn ang="T83">
                                <a:pos x="T46" y="T47"/>
                              </a:cxn>
                              <a:cxn ang="T84">
                                <a:pos x="T48" y="T49"/>
                              </a:cxn>
                              <a:cxn ang="T85">
                                <a:pos x="T50" y="T51"/>
                              </a:cxn>
                              <a:cxn ang="T86">
                                <a:pos x="T52" y="T53"/>
                              </a:cxn>
                              <a:cxn ang="T87">
                                <a:pos x="T54" y="T55"/>
                              </a:cxn>
                              <a:cxn ang="T88">
                                <a:pos x="T56" y="T57"/>
                              </a:cxn>
                              <a:cxn ang="T89">
                                <a:pos x="T58" y="T59"/>
                              </a:cxn>
                            </a:cxnLst>
                            <a:rect l="T90" t="T91" r="T92" b="T93"/>
                            <a:pathLst>
                              <a:path w="406" h="364">
                                <a:moveTo>
                                  <a:pt x="327" y="60"/>
                                </a:moveTo>
                                <a:lnTo>
                                  <a:pt x="295" y="60"/>
                                </a:lnTo>
                                <a:lnTo>
                                  <a:pt x="276" y="80"/>
                                </a:lnTo>
                                <a:lnTo>
                                  <a:pt x="257" y="80"/>
                                </a:lnTo>
                                <a:lnTo>
                                  <a:pt x="257" y="40"/>
                                </a:lnTo>
                                <a:lnTo>
                                  <a:pt x="237" y="20"/>
                                </a:lnTo>
                                <a:lnTo>
                                  <a:pt x="218" y="20"/>
                                </a:lnTo>
                                <a:lnTo>
                                  <a:pt x="186" y="0"/>
                                </a:lnTo>
                                <a:lnTo>
                                  <a:pt x="147" y="20"/>
                                </a:lnTo>
                                <a:lnTo>
                                  <a:pt x="147" y="40"/>
                                </a:lnTo>
                                <a:lnTo>
                                  <a:pt x="128" y="60"/>
                                </a:lnTo>
                                <a:lnTo>
                                  <a:pt x="96" y="80"/>
                                </a:lnTo>
                                <a:lnTo>
                                  <a:pt x="96" y="93"/>
                                </a:lnTo>
                                <a:lnTo>
                                  <a:pt x="38" y="113"/>
                                </a:lnTo>
                                <a:lnTo>
                                  <a:pt x="0" y="154"/>
                                </a:lnTo>
                                <a:lnTo>
                                  <a:pt x="19" y="174"/>
                                </a:lnTo>
                                <a:lnTo>
                                  <a:pt x="57" y="154"/>
                                </a:lnTo>
                                <a:lnTo>
                                  <a:pt x="77" y="154"/>
                                </a:lnTo>
                                <a:lnTo>
                                  <a:pt x="96" y="174"/>
                                </a:lnTo>
                                <a:lnTo>
                                  <a:pt x="96" y="228"/>
                                </a:lnTo>
                                <a:lnTo>
                                  <a:pt x="128" y="288"/>
                                </a:lnTo>
                                <a:lnTo>
                                  <a:pt x="205" y="309"/>
                                </a:lnTo>
                                <a:lnTo>
                                  <a:pt x="237" y="322"/>
                                </a:lnTo>
                                <a:lnTo>
                                  <a:pt x="327" y="342"/>
                                </a:lnTo>
                                <a:lnTo>
                                  <a:pt x="366" y="363"/>
                                </a:lnTo>
                                <a:lnTo>
                                  <a:pt x="405" y="288"/>
                                </a:lnTo>
                                <a:lnTo>
                                  <a:pt x="405" y="208"/>
                                </a:lnTo>
                                <a:lnTo>
                                  <a:pt x="315" y="194"/>
                                </a:lnTo>
                                <a:lnTo>
                                  <a:pt x="315" y="93"/>
                                </a:lnTo>
                                <a:lnTo>
                                  <a:pt x="327" y="60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31" name="Freeform 4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440" y="1760"/>
                            <a:ext cx="567" cy="298"/>
                          </a:xfrm>
                          <a:custGeom>
                            <a:avLst/>
                            <a:gdLst>
                              <a:gd name="T0" fmla="*/ 0 w 418"/>
                              <a:gd name="T1" fmla="*/ 0 h 229"/>
                              <a:gd name="T2" fmla="*/ 52 w 418"/>
                              <a:gd name="T3" fmla="*/ 26 h 229"/>
                              <a:gd name="T4" fmla="*/ 121 w 418"/>
                              <a:gd name="T5" fmla="*/ 52 h 229"/>
                              <a:gd name="T6" fmla="*/ 199 w 418"/>
                              <a:gd name="T7" fmla="*/ 52 h 229"/>
                              <a:gd name="T8" fmla="*/ 270 w 418"/>
                              <a:gd name="T9" fmla="*/ 78 h 229"/>
                              <a:gd name="T10" fmla="*/ 373 w 418"/>
                              <a:gd name="T11" fmla="*/ 121 h 229"/>
                              <a:gd name="T12" fmla="*/ 444 w 418"/>
                              <a:gd name="T13" fmla="*/ 173 h 229"/>
                              <a:gd name="T14" fmla="*/ 539 w 418"/>
                              <a:gd name="T15" fmla="*/ 199 h 229"/>
                              <a:gd name="T16" fmla="*/ 566 w 418"/>
                              <a:gd name="T17" fmla="*/ 226 h 229"/>
                              <a:gd name="T18" fmla="*/ 495 w 418"/>
                              <a:gd name="T19" fmla="*/ 269 h 229"/>
                              <a:gd name="T20" fmla="*/ 391 w 418"/>
                              <a:gd name="T21" fmla="*/ 297 h 229"/>
                              <a:gd name="T22" fmla="*/ 270 w 418"/>
                              <a:gd name="T23" fmla="*/ 297 h 229"/>
                              <a:gd name="T24" fmla="*/ 243 w 418"/>
                              <a:gd name="T25" fmla="*/ 269 h 229"/>
                              <a:gd name="T26" fmla="*/ 243 w 418"/>
                              <a:gd name="T27" fmla="*/ 199 h 229"/>
                              <a:gd name="T28" fmla="*/ 199 w 418"/>
                              <a:gd name="T29" fmla="*/ 252 h 229"/>
                              <a:gd name="T30" fmla="*/ 148 w 418"/>
                              <a:gd name="T31" fmla="*/ 252 h 229"/>
                              <a:gd name="T32" fmla="*/ 121 w 418"/>
                              <a:gd name="T33" fmla="*/ 226 h 229"/>
                              <a:gd name="T34" fmla="*/ 95 w 418"/>
                              <a:gd name="T35" fmla="*/ 226 h 229"/>
                              <a:gd name="T36" fmla="*/ 77 w 418"/>
                              <a:gd name="T37" fmla="*/ 173 h 229"/>
                              <a:gd name="T38" fmla="*/ 26 w 418"/>
                              <a:gd name="T39" fmla="*/ 121 h 229"/>
                              <a:gd name="T40" fmla="*/ 0 w 418"/>
                              <a:gd name="T41" fmla="*/ 78 h 229"/>
                              <a:gd name="T42" fmla="*/ 0 w 418"/>
                              <a:gd name="T43" fmla="*/ 0 h 229"/>
                              <a:gd name="T44" fmla="*/ 0 60000 65536"/>
                              <a:gd name="T45" fmla="*/ 0 60000 65536"/>
                              <a:gd name="T46" fmla="*/ 0 60000 65536"/>
                              <a:gd name="T47" fmla="*/ 0 60000 65536"/>
                              <a:gd name="T48" fmla="*/ 0 60000 65536"/>
                              <a:gd name="T49" fmla="*/ 0 60000 65536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w 418"/>
                              <a:gd name="T67" fmla="*/ 0 h 229"/>
                              <a:gd name="T68" fmla="*/ 418 w 418"/>
                              <a:gd name="T69" fmla="*/ 229 h 229"/>
                            </a:gdLst>
                            <a:ahLst/>
                            <a:cxnLst>
                              <a:cxn ang="T44">
                                <a:pos x="T0" y="T1"/>
                              </a:cxn>
                              <a:cxn ang="T45">
                                <a:pos x="T2" y="T3"/>
                              </a:cxn>
                              <a:cxn ang="T46">
                                <a:pos x="T4" y="T5"/>
                              </a:cxn>
                              <a:cxn ang="T47">
                                <a:pos x="T6" y="T7"/>
                              </a:cxn>
                              <a:cxn ang="T48">
                                <a:pos x="T8" y="T9"/>
                              </a:cxn>
                              <a:cxn ang="T49">
                                <a:pos x="T10" y="T11"/>
                              </a:cxn>
                              <a:cxn ang="T50">
                                <a:pos x="T12" y="T13"/>
                              </a:cxn>
                              <a:cxn ang="T51">
                                <a:pos x="T14" y="T15"/>
                              </a:cxn>
                              <a:cxn ang="T52">
                                <a:pos x="T16" y="T17"/>
                              </a:cxn>
                              <a:cxn ang="T53">
                                <a:pos x="T18" y="T19"/>
                              </a:cxn>
                              <a:cxn ang="T54">
                                <a:pos x="T20" y="T21"/>
                              </a:cxn>
                              <a:cxn ang="T55">
                                <a:pos x="T22" y="T23"/>
                              </a:cxn>
                              <a:cxn ang="T56">
                                <a:pos x="T24" y="T25"/>
                              </a:cxn>
                              <a:cxn ang="T57">
                                <a:pos x="T26" y="T27"/>
                              </a:cxn>
                              <a:cxn ang="T58">
                                <a:pos x="T28" y="T29"/>
                              </a:cxn>
                              <a:cxn ang="T59">
                                <a:pos x="T30" y="T31"/>
                              </a:cxn>
                              <a:cxn ang="T60">
                                <a:pos x="T32" y="T33"/>
                              </a:cxn>
                              <a:cxn ang="T61">
                                <a:pos x="T34" y="T35"/>
                              </a:cxn>
                              <a:cxn ang="T62">
                                <a:pos x="T36" y="T37"/>
                              </a:cxn>
                              <a:cxn ang="T63">
                                <a:pos x="T38" y="T39"/>
                              </a:cxn>
                              <a:cxn ang="T64">
                                <a:pos x="T40" y="T41"/>
                              </a:cxn>
                              <a:cxn ang="T65">
                                <a:pos x="T42" y="T43"/>
                              </a:cxn>
                            </a:cxnLst>
                            <a:rect l="T66" t="T67" r="T68" b="T69"/>
                            <a:pathLst>
                              <a:path w="418" h="229">
                                <a:moveTo>
                                  <a:pt x="0" y="0"/>
                                </a:moveTo>
                                <a:lnTo>
                                  <a:pt x="38" y="20"/>
                                </a:lnTo>
                                <a:lnTo>
                                  <a:pt x="89" y="40"/>
                                </a:lnTo>
                                <a:lnTo>
                                  <a:pt x="147" y="40"/>
                                </a:lnTo>
                                <a:lnTo>
                                  <a:pt x="199" y="60"/>
                                </a:lnTo>
                                <a:lnTo>
                                  <a:pt x="275" y="93"/>
                                </a:lnTo>
                                <a:lnTo>
                                  <a:pt x="327" y="133"/>
                                </a:lnTo>
                                <a:lnTo>
                                  <a:pt x="397" y="153"/>
                                </a:lnTo>
                                <a:lnTo>
                                  <a:pt x="417" y="174"/>
                                </a:lnTo>
                                <a:lnTo>
                                  <a:pt x="365" y="207"/>
                                </a:lnTo>
                                <a:lnTo>
                                  <a:pt x="288" y="228"/>
                                </a:lnTo>
                                <a:lnTo>
                                  <a:pt x="199" y="228"/>
                                </a:lnTo>
                                <a:lnTo>
                                  <a:pt x="179" y="207"/>
                                </a:lnTo>
                                <a:lnTo>
                                  <a:pt x="179" y="153"/>
                                </a:lnTo>
                                <a:lnTo>
                                  <a:pt x="147" y="194"/>
                                </a:lnTo>
                                <a:lnTo>
                                  <a:pt x="109" y="194"/>
                                </a:lnTo>
                                <a:lnTo>
                                  <a:pt x="89" y="174"/>
                                </a:lnTo>
                                <a:lnTo>
                                  <a:pt x="70" y="174"/>
                                </a:lnTo>
                                <a:lnTo>
                                  <a:pt x="57" y="133"/>
                                </a:lnTo>
                                <a:lnTo>
                                  <a:pt x="19" y="93"/>
                                </a:lnTo>
                                <a:lnTo>
                                  <a:pt x="0" y="6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32" name="Freeform 42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533" y="892"/>
                            <a:ext cx="1038" cy="993"/>
                          </a:xfrm>
                          <a:custGeom>
                            <a:avLst/>
                            <a:gdLst>
                              <a:gd name="T0" fmla="*/ 0 w 765"/>
                              <a:gd name="T1" fmla="*/ 96 h 762"/>
                              <a:gd name="T2" fmla="*/ 26 w 765"/>
                              <a:gd name="T3" fmla="*/ 175 h 762"/>
                              <a:gd name="T4" fmla="*/ 26 w 765"/>
                              <a:gd name="T5" fmla="*/ 228 h 762"/>
                              <a:gd name="T6" fmla="*/ 69 w 765"/>
                              <a:gd name="T7" fmla="*/ 324 h 762"/>
                              <a:gd name="T8" fmla="*/ 95 w 765"/>
                              <a:gd name="T9" fmla="*/ 351 h 762"/>
                              <a:gd name="T10" fmla="*/ 148 w 765"/>
                              <a:gd name="T11" fmla="*/ 351 h 762"/>
                              <a:gd name="T12" fmla="*/ 199 w 765"/>
                              <a:gd name="T13" fmla="*/ 378 h 762"/>
                              <a:gd name="T14" fmla="*/ 199 w 765"/>
                              <a:gd name="T15" fmla="*/ 421 h 762"/>
                              <a:gd name="T16" fmla="*/ 216 w 765"/>
                              <a:gd name="T17" fmla="*/ 447 h 762"/>
                              <a:gd name="T18" fmla="*/ 121 w 765"/>
                              <a:gd name="T19" fmla="*/ 719 h 762"/>
                              <a:gd name="T20" fmla="*/ 121 w 765"/>
                              <a:gd name="T21" fmla="*/ 799 h 762"/>
                              <a:gd name="T22" fmla="*/ 174 w 765"/>
                              <a:gd name="T23" fmla="*/ 869 h 762"/>
                              <a:gd name="T24" fmla="*/ 199 w 765"/>
                              <a:gd name="T25" fmla="*/ 921 h 762"/>
                              <a:gd name="T26" fmla="*/ 216 w 765"/>
                              <a:gd name="T27" fmla="*/ 949 h 762"/>
                              <a:gd name="T28" fmla="*/ 269 w 765"/>
                              <a:gd name="T29" fmla="*/ 973 h 762"/>
                              <a:gd name="T30" fmla="*/ 714 w 765"/>
                              <a:gd name="T31" fmla="*/ 992 h 762"/>
                              <a:gd name="T32" fmla="*/ 765 w 765"/>
                              <a:gd name="T33" fmla="*/ 921 h 762"/>
                              <a:gd name="T34" fmla="*/ 792 w 765"/>
                              <a:gd name="T35" fmla="*/ 869 h 762"/>
                              <a:gd name="T36" fmla="*/ 792 w 765"/>
                              <a:gd name="T37" fmla="*/ 799 h 762"/>
                              <a:gd name="T38" fmla="*/ 809 w 765"/>
                              <a:gd name="T39" fmla="*/ 745 h 762"/>
                              <a:gd name="T40" fmla="*/ 887 w 765"/>
                              <a:gd name="T41" fmla="*/ 675 h 762"/>
                              <a:gd name="T42" fmla="*/ 887 w 765"/>
                              <a:gd name="T43" fmla="*/ 649 h 762"/>
                              <a:gd name="T44" fmla="*/ 862 w 765"/>
                              <a:gd name="T45" fmla="*/ 623 h 762"/>
                              <a:gd name="T46" fmla="*/ 887 w 765"/>
                              <a:gd name="T47" fmla="*/ 597 h 762"/>
                              <a:gd name="T48" fmla="*/ 940 w 765"/>
                              <a:gd name="T49" fmla="*/ 569 h 762"/>
                              <a:gd name="T50" fmla="*/ 984 w 765"/>
                              <a:gd name="T51" fmla="*/ 526 h 762"/>
                              <a:gd name="T52" fmla="*/ 1010 w 765"/>
                              <a:gd name="T53" fmla="*/ 447 h 762"/>
                              <a:gd name="T54" fmla="*/ 1037 w 765"/>
                              <a:gd name="T55" fmla="*/ 351 h 762"/>
                              <a:gd name="T56" fmla="*/ 1037 w 765"/>
                              <a:gd name="T57" fmla="*/ 272 h 762"/>
                              <a:gd name="T58" fmla="*/ 1010 w 765"/>
                              <a:gd name="T59" fmla="*/ 245 h 762"/>
                              <a:gd name="T60" fmla="*/ 915 w 765"/>
                              <a:gd name="T61" fmla="*/ 228 h 762"/>
                              <a:gd name="T62" fmla="*/ 887 w 765"/>
                              <a:gd name="T63" fmla="*/ 272 h 762"/>
                              <a:gd name="T64" fmla="*/ 836 w 765"/>
                              <a:gd name="T65" fmla="*/ 324 h 762"/>
                              <a:gd name="T66" fmla="*/ 809 w 765"/>
                              <a:gd name="T67" fmla="*/ 378 h 762"/>
                              <a:gd name="T68" fmla="*/ 792 w 765"/>
                              <a:gd name="T69" fmla="*/ 447 h 762"/>
                              <a:gd name="T70" fmla="*/ 792 w 765"/>
                              <a:gd name="T71" fmla="*/ 378 h 762"/>
                              <a:gd name="T72" fmla="*/ 687 w 765"/>
                              <a:gd name="T73" fmla="*/ 351 h 762"/>
                              <a:gd name="T74" fmla="*/ 643 w 765"/>
                              <a:gd name="T75" fmla="*/ 298 h 762"/>
                              <a:gd name="T76" fmla="*/ 592 w 765"/>
                              <a:gd name="T77" fmla="*/ 298 h 762"/>
                              <a:gd name="T78" fmla="*/ 539 w 765"/>
                              <a:gd name="T79" fmla="*/ 245 h 762"/>
                              <a:gd name="T80" fmla="*/ 513 w 765"/>
                              <a:gd name="T81" fmla="*/ 175 h 762"/>
                              <a:gd name="T82" fmla="*/ 469 w 765"/>
                              <a:gd name="T83" fmla="*/ 96 h 762"/>
                              <a:gd name="T84" fmla="*/ 417 w 765"/>
                              <a:gd name="T85" fmla="*/ 78 h 762"/>
                              <a:gd name="T86" fmla="*/ 391 w 765"/>
                              <a:gd name="T87" fmla="*/ 78 h 762"/>
                              <a:gd name="T88" fmla="*/ 347 w 765"/>
                              <a:gd name="T89" fmla="*/ 52 h 762"/>
                              <a:gd name="T90" fmla="*/ 347 w 765"/>
                              <a:gd name="T91" fmla="*/ 0 h 762"/>
                              <a:gd name="T92" fmla="*/ 269 w 765"/>
                              <a:gd name="T93" fmla="*/ 0 h 762"/>
                              <a:gd name="T94" fmla="*/ 243 w 765"/>
                              <a:gd name="T95" fmla="*/ 26 h 762"/>
                              <a:gd name="T96" fmla="*/ 269 w 765"/>
                              <a:gd name="T97" fmla="*/ 26 h 762"/>
                              <a:gd name="T98" fmla="*/ 243 w 765"/>
                              <a:gd name="T99" fmla="*/ 52 h 762"/>
                              <a:gd name="T100" fmla="*/ 174 w 765"/>
                              <a:gd name="T101" fmla="*/ 52 h 762"/>
                              <a:gd name="T102" fmla="*/ 95 w 765"/>
                              <a:gd name="T103" fmla="*/ 78 h 762"/>
                              <a:gd name="T104" fmla="*/ 26 w 765"/>
                              <a:gd name="T105" fmla="*/ 96 h 762"/>
                              <a:gd name="T106" fmla="*/ 0 w 765"/>
                              <a:gd name="T107" fmla="*/ 96 h 762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w 765"/>
                              <a:gd name="T163" fmla="*/ 0 h 762"/>
                              <a:gd name="T164" fmla="*/ 765 w 765"/>
                              <a:gd name="T165" fmla="*/ 762 h 762"/>
                            </a:gdLst>
                            <a:ahLst/>
                            <a:cxnLst>
                              <a:cxn ang="T108">
                                <a:pos x="T0" y="T1"/>
                              </a:cxn>
                              <a:cxn ang="T109">
                                <a:pos x="T2" y="T3"/>
                              </a:cxn>
                              <a:cxn ang="T110">
                                <a:pos x="T4" y="T5"/>
                              </a:cxn>
                              <a:cxn ang="T111">
                                <a:pos x="T6" y="T7"/>
                              </a:cxn>
                              <a:cxn ang="T112">
                                <a:pos x="T8" y="T9"/>
                              </a:cxn>
                              <a:cxn ang="T113">
                                <a:pos x="T10" y="T11"/>
                              </a:cxn>
                              <a:cxn ang="T114">
                                <a:pos x="T12" y="T13"/>
                              </a:cxn>
                              <a:cxn ang="T115">
                                <a:pos x="T14" y="T15"/>
                              </a:cxn>
                              <a:cxn ang="T116">
                                <a:pos x="T16" y="T17"/>
                              </a:cxn>
                              <a:cxn ang="T117">
                                <a:pos x="T18" y="T19"/>
                              </a:cxn>
                              <a:cxn ang="T118">
                                <a:pos x="T20" y="T21"/>
                              </a:cxn>
                              <a:cxn ang="T119">
                                <a:pos x="T22" y="T23"/>
                              </a:cxn>
                              <a:cxn ang="T120">
                                <a:pos x="T24" y="T25"/>
                              </a:cxn>
                              <a:cxn ang="T121">
                                <a:pos x="T26" y="T27"/>
                              </a:cxn>
                              <a:cxn ang="T122">
                                <a:pos x="T28" y="T29"/>
                              </a:cxn>
                              <a:cxn ang="T123">
                                <a:pos x="T30" y="T31"/>
                              </a:cxn>
                              <a:cxn ang="T124">
                                <a:pos x="T32" y="T33"/>
                              </a:cxn>
                              <a:cxn ang="T125">
                                <a:pos x="T34" y="T35"/>
                              </a:cxn>
                              <a:cxn ang="T126">
                                <a:pos x="T36" y="T37"/>
                              </a:cxn>
                              <a:cxn ang="T127">
                                <a:pos x="T38" y="T39"/>
                              </a:cxn>
                              <a:cxn ang="T128">
                                <a:pos x="T40" y="T41"/>
                              </a:cxn>
                              <a:cxn ang="T129">
                                <a:pos x="T42" y="T43"/>
                              </a:cxn>
                              <a:cxn ang="T130">
                                <a:pos x="T44" y="T45"/>
                              </a:cxn>
                              <a:cxn ang="T131">
                                <a:pos x="T46" y="T47"/>
                              </a:cxn>
                              <a:cxn ang="T132">
                                <a:pos x="T48" y="T49"/>
                              </a:cxn>
                              <a:cxn ang="T133">
                                <a:pos x="T50" y="T51"/>
                              </a:cxn>
                              <a:cxn ang="T134">
                                <a:pos x="T52" y="T53"/>
                              </a:cxn>
                              <a:cxn ang="T135">
                                <a:pos x="T54" y="T55"/>
                              </a:cxn>
                              <a:cxn ang="T136">
                                <a:pos x="T56" y="T57"/>
                              </a:cxn>
                              <a:cxn ang="T137">
                                <a:pos x="T58" y="T59"/>
                              </a:cxn>
                              <a:cxn ang="T138">
                                <a:pos x="T60" y="T61"/>
                              </a:cxn>
                              <a:cxn ang="T139">
                                <a:pos x="T62" y="T63"/>
                              </a:cxn>
                              <a:cxn ang="T140">
                                <a:pos x="T64" y="T65"/>
                              </a:cxn>
                              <a:cxn ang="T141">
                                <a:pos x="T66" y="T67"/>
                              </a:cxn>
                              <a:cxn ang="T142">
                                <a:pos x="T68" y="T69"/>
                              </a:cxn>
                              <a:cxn ang="T143">
                                <a:pos x="T70" y="T71"/>
                              </a:cxn>
                              <a:cxn ang="T144">
                                <a:pos x="T72" y="T73"/>
                              </a:cxn>
                              <a:cxn ang="T145">
                                <a:pos x="T74" y="T75"/>
                              </a:cxn>
                              <a:cxn ang="T146">
                                <a:pos x="T76" y="T77"/>
                              </a:cxn>
                              <a:cxn ang="T147">
                                <a:pos x="T78" y="T79"/>
                              </a:cxn>
                              <a:cxn ang="T148">
                                <a:pos x="T80" y="T81"/>
                              </a:cxn>
                              <a:cxn ang="T149">
                                <a:pos x="T82" y="T83"/>
                              </a:cxn>
                              <a:cxn ang="T150">
                                <a:pos x="T84" y="T85"/>
                              </a:cxn>
                              <a:cxn ang="T151">
                                <a:pos x="T86" y="T87"/>
                              </a:cxn>
                              <a:cxn ang="T152">
                                <a:pos x="T88" y="T89"/>
                              </a:cxn>
                              <a:cxn ang="T153">
                                <a:pos x="T90" y="T91"/>
                              </a:cxn>
                              <a:cxn ang="T154">
                                <a:pos x="T92" y="T93"/>
                              </a:cxn>
                              <a:cxn ang="T155">
                                <a:pos x="T94" y="T95"/>
                              </a:cxn>
                              <a:cxn ang="T156">
                                <a:pos x="T96" y="T97"/>
                              </a:cxn>
                              <a:cxn ang="T157">
                                <a:pos x="T98" y="T99"/>
                              </a:cxn>
                              <a:cxn ang="T158">
                                <a:pos x="T100" y="T101"/>
                              </a:cxn>
                              <a:cxn ang="T159">
                                <a:pos x="T102" y="T103"/>
                              </a:cxn>
                              <a:cxn ang="T160">
                                <a:pos x="T104" y="T105"/>
                              </a:cxn>
                              <a:cxn ang="T161">
                                <a:pos x="T106" y="T107"/>
                              </a:cxn>
                            </a:cxnLst>
                            <a:rect l="T162" t="T163" r="T164" b="T165"/>
                            <a:pathLst>
                              <a:path w="765" h="762">
                                <a:moveTo>
                                  <a:pt x="0" y="74"/>
                                </a:moveTo>
                                <a:lnTo>
                                  <a:pt x="19" y="134"/>
                                </a:lnTo>
                                <a:lnTo>
                                  <a:pt x="19" y="175"/>
                                </a:lnTo>
                                <a:lnTo>
                                  <a:pt x="51" y="249"/>
                                </a:lnTo>
                                <a:lnTo>
                                  <a:pt x="70" y="269"/>
                                </a:lnTo>
                                <a:lnTo>
                                  <a:pt x="109" y="269"/>
                                </a:lnTo>
                                <a:lnTo>
                                  <a:pt x="147" y="290"/>
                                </a:lnTo>
                                <a:lnTo>
                                  <a:pt x="147" y="323"/>
                                </a:lnTo>
                                <a:lnTo>
                                  <a:pt x="159" y="343"/>
                                </a:lnTo>
                                <a:lnTo>
                                  <a:pt x="89" y="552"/>
                                </a:lnTo>
                                <a:lnTo>
                                  <a:pt x="89" y="613"/>
                                </a:lnTo>
                                <a:lnTo>
                                  <a:pt x="128" y="667"/>
                                </a:lnTo>
                                <a:lnTo>
                                  <a:pt x="147" y="707"/>
                                </a:lnTo>
                                <a:lnTo>
                                  <a:pt x="159" y="728"/>
                                </a:lnTo>
                                <a:lnTo>
                                  <a:pt x="198" y="747"/>
                                </a:lnTo>
                                <a:lnTo>
                                  <a:pt x="526" y="761"/>
                                </a:lnTo>
                                <a:lnTo>
                                  <a:pt x="564" y="707"/>
                                </a:lnTo>
                                <a:lnTo>
                                  <a:pt x="584" y="667"/>
                                </a:lnTo>
                                <a:lnTo>
                                  <a:pt x="584" y="613"/>
                                </a:lnTo>
                                <a:lnTo>
                                  <a:pt x="596" y="572"/>
                                </a:lnTo>
                                <a:lnTo>
                                  <a:pt x="654" y="518"/>
                                </a:lnTo>
                                <a:lnTo>
                                  <a:pt x="654" y="498"/>
                                </a:lnTo>
                                <a:lnTo>
                                  <a:pt x="635" y="478"/>
                                </a:lnTo>
                                <a:lnTo>
                                  <a:pt x="654" y="458"/>
                                </a:lnTo>
                                <a:lnTo>
                                  <a:pt x="693" y="437"/>
                                </a:lnTo>
                                <a:lnTo>
                                  <a:pt x="725" y="404"/>
                                </a:lnTo>
                                <a:lnTo>
                                  <a:pt x="744" y="343"/>
                                </a:lnTo>
                                <a:lnTo>
                                  <a:pt x="764" y="269"/>
                                </a:lnTo>
                                <a:lnTo>
                                  <a:pt x="764" y="209"/>
                                </a:lnTo>
                                <a:lnTo>
                                  <a:pt x="744" y="188"/>
                                </a:lnTo>
                                <a:lnTo>
                                  <a:pt x="674" y="175"/>
                                </a:lnTo>
                                <a:lnTo>
                                  <a:pt x="654" y="209"/>
                                </a:lnTo>
                                <a:lnTo>
                                  <a:pt x="616" y="249"/>
                                </a:lnTo>
                                <a:lnTo>
                                  <a:pt x="596" y="290"/>
                                </a:lnTo>
                                <a:lnTo>
                                  <a:pt x="584" y="343"/>
                                </a:lnTo>
                                <a:lnTo>
                                  <a:pt x="584" y="290"/>
                                </a:lnTo>
                                <a:lnTo>
                                  <a:pt x="506" y="269"/>
                                </a:lnTo>
                                <a:lnTo>
                                  <a:pt x="474" y="229"/>
                                </a:lnTo>
                                <a:lnTo>
                                  <a:pt x="436" y="229"/>
                                </a:lnTo>
                                <a:lnTo>
                                  <a:pt x="397" y="188"/>
                                </a:lnTo>
                                <a:lnTo>
                                  <a:pt x="378" y="134"/>
                                </a:lnTo>
                                <a:lnTo>
                                  <a:pt x="346" y="74"/>
                                </a:lnTo>
                                <a:lnTo>
                                  <a:pt x="307" y="60"/>
                                </a:lnTo>
                                <a:lnTo>
                                  <a:pt x="288" y="60"/>
                                </a:lnTo>
                                <a:lnTo>
                                  <a:pt x="256" y="40"/>
                                </a:lnTo>
                                <a:lnTo>
                                  <a:pt x="256" y="0"/>
                                </a:lnTo>
                                <a:lnTo>
                                  <a:pt x="198" y="0"/>
                                </a:lnTo>
                                <a:lnTo>
                                  <a:pt x="179" y="20"/>
                                </a:lnTo>
                                <a:lnTo>
                                  <a:pt x="198" y="20"/>
                                </a:lnTo>
                                <a:lnTo>
                                  <a:pt x="179" y="40"/>
                                </a:lnTo>
                                <a:lnTo>
                                  <a:pt x="128" y="40"/>
                                </a:lnTo>
                                <a:lnTo>
                                  <a:pt x="70" y="60"/>
                                </a:lnTo>
                                <a:lnTo>
                                  <a:pt x="19" y="74"/>
                                </a:lnTo>
                                <a:lnTo>
                                  <a:pt x="0" y="74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33" name="Freeform 43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443" y="943"/>
                            <a:ext cx="1309" cy="1022"/>
                          </a:xfrm>
                          <a:custGeom>
                            <a:avLst/>
                            <a:gdLst>
                              <a:gd name="T0" fmla="*/ 819 w 964"/>
                              <a:gd name="T1" fmla="*/ 26 h 783"/>
                              <a:gd name="T2" fmla="*/ 836 w 964"/>
                              <a:gd name="T3" fmla="*/ 123 h 783"/>
                              <a:gd name="T4" fmla="*/ 819 w 964"/>
                              <a:gd name="T5" fmla="*/ 219 h 783"/>
                              <a:gd name="T6" fmla="*/ 889 w 964"/>
                              <a:gd name="T7" fmla="*/ 273 h 783"/>
                              <a:gd name="T8" fmla="*/ 941 w 964"/>
                              <a:gd name="T9" fmla="*/ 219 h 783"/>
                              <a:gd name="T10" fmla="*/ 984 w 964"/>
                              <a:gd name="T11" fmla="*/ 247 h 783"/>
                              <a:gd name="T12" fmla="*/ 1012 w 964"/>
                              <a:gd name="T13" fmla="*/ 193 h 783"/>
                              <a:gd name="T14" fmla="*/ 1116 w 964"/>
                              <a:gd name="T15" fmla="*/ 176 h 783"/>
                              <a:gd name="T16" fmla="*/ 1185 w 964"/>
                              <a:gd name="T17" fmla="*/ 299 h 783"/>
                              <a:gd name="T18" fmla="*/ 1290 w 964"/>
                              <a:gd name="T19" fmla="*/ 325 h 783"/>
                              <a:gd name="T20" fmla="*/ 1308 w 964"/>
                              <a:gd name="T21" fmla="*/ 395 h 783"/>
                              <a:gd name="T22" fmla="*/ 1213 w 964"/>
                              <a:gd name="T23" fmla="*/ 792 h 783"/>
                              <a:gd name="T24" fmla="*/ 1185 w 964"/>
                              <a:gd name="T25" fmla="*/ 898 h 783"/>
                              <a:gd name="T26" fmla="*/ 941 w 964"/>
                              <a:gd name="T27" fmla="*/ 898 h 783"/>
                              <a:gd name="T28" fmla="*/ 889 w 964"/>
                              <a:gd name="T29" fmla="*/ 923 h 783"/>
                              <a:gd name="T30" fmla="*/ 862 w 964"/>
                              <a:gd name="T31" fmla="*/ 844 h 783"/>
                              <a:gd name="T32" fmla="*/ 793 w 964"/>
                              <a:gd name="T33" fmla="*/ 818 h 783"/>
                              <a:gd name="T34" fmla="*/ 740 w 964"/>
                              <a:gd name="T35" fmla="*/ 871 h 783"/>
                              <a:gd name="T36" fmla="*/ 671 w 964"/>
                              <a:gd name="T37" fmla="*/ 923 h 783"/>
                              <a:gd name="T38" fmla="*/ 592 w 964"/>
                              <a:gd name="T39" fmla="*/ 967 h 783"/>
                              <a:gd name="T40" fmla="*/ 444 w 964"/>
                              <a:gd name="T41" fmla="*/ 993 h 783"/>
                              <a:gd name="T42" fmla="*/ 270 w 964"/>
                              <a:gd name="T43" fmla="*/ 898 h 783"/>
                              <a:gd name="T44" fmla="*/ 122 w 964"/>
                              <a:gd name="T45" fmla="*/ 871 h 783"/>
                              <a:gd name="T46" fmla="*/ 0 w 964"/>
                              <a:gd name="T47" fmla="*/ 818 h 783"/>
                              <a:gd name="T48" fmla="*/ 52 w 964"/>
                              <a:gd name="T49" fmla="*/ 748 h 783"/>
                              <a:gd name="T50" fmla="*/ 77 w 964"/>
                              <a:gd name="T51" fmla="*/ 668 h 783"/>
                              <a:gd name="T52" fmla="*/ 244 w 964"/>
                              <a:gd name="T53" fmla="*/ 572 h 783"/>
                              <a:gd name="T54" fmla="*/ 295 w 964"/>
                              <a:gd name="T55" fmla="*/ 474 h 783"/>
                              <a:gd name="T56" fmla="*/ 270 w 964"/>
                              <a:gd name="T57" fmla="*/ 273 h 783"/>
                              <a:gd name="T58" fmla="*/ 270 w 964"/>
                              <a:gd name="T59" fmla="*/ 149 h 783"/>
                              <a:gd name="T60" fmla="*/ 322 w 964"/>
                              <a:gd name="T61" fmla="*/ 123 h 783"/>
                              <a:gd name="T62" fmla="*/ 270 w 964"/>
                              <a:gd name="T63" fmla="*/ 70 h 783"/>
                              <a:gd name="T64" fmla="*/ 470 w 964"/>
                              <a:gd name="T65" fmla="*/ 43 h 783"/>
                              <a:gd name="T66" fmla="*/ 523 w 964"/>
                              <a:gd name="T67" fmla="*/ 123 h 783"/>
                              <a:gd name="T68" fmla="*/ 671 w 964"/>
                              <a:gd name="T69" fmla="*/ 123 h 783"/>
                              <a:gd name="T70" fmla="*/ 793 w 964"/>
                              <a:gd name="T71" fmla="*/ 26 h 783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60000 65536"/>
                              <a:gd name="T97" fmla="*/ 0 60000 65536"/>
                              <a:gd name="T98" fmla="*/ 0 60000 65536"/>
                              <a:gd name="T99" fmla="*/ 0 60000 65536"/>
                              <a:gd name="T100" fmla="*/ 0 60000 65536"/>
                              <a:gd name="T101" fmla="*/ 0 60000 65536"/>
                              <a:gd name="T102" fmla="*/ 0 60000 65536"/>
                              <a:gd name="T103" fmla="*/ 0 60000 65536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w 964"/>
                              <a:gd name="T109" fmla="*/ 0 h 783"/>
                              <a:gd name="T110" fmla="*/ 964 w 964"/>
                              <a:gd name="T111" fmla="*/ 783 h 783"/>
                            </a:gdLst>
                            <a:ahLst/>
                            <a:cxnLst>
                              <a:cxn ang="T72">
                                <a:pos x="T0" y="T1"/>
                              </a:cxn>
                              <a:cxn ang="T73">
                                <a:pos x="T2" y="T3"/>
                              </a:cxn>
                              <a:cxn ang="T74">
                                <a:pos x="T4" y="T5"/>
                              </a:cxn>
                              <a:cxn ang="T75">
                                <a:pos x="T6" y="T7"/>
                              </a:cxn>
                              <a:cxn ang="T76">
                                <a:pos x="T8" y="T9"/>
                              </a:cxn>
                              <a:cxn ang="T77">
                                <a:pos x="T10" y="T11"/>
                              </a:cxn>
                              <a:cxn ang="T78">
                                <a:pos x="T12" y="T13"/>
                              </a:cxn>
                              <a:cxn ang="T79">
                                <a:pos x="T14" y="T15"/>
                              </a:cxn>
                              <a:cxn ang="T80">
                                <a:pos x="T16" y="T17"/>
                              </a:cxn>
                              <a:cxn ang="T81">
                                <a:pos x="T18" y="T19"/>
                              </a:cxn>
                              <a:cxn ang="T82">
                                <a:pos x="T20" y="T21"/>
                              </a:cxn>
                              <a:cxn ang="T83">
                                <a:pos x="T22" y="T23"/>
                              </a:cxn>
                              <a:cxn ang="T84">
                                <a:pos x="T24" y="T25"/>
                              </a:cxn>
                              <a:cxn ang="T85">
                                <a:pos x="T26" y="T27"/>
                              </a:cxn>
                              <a:cxn ang="T86">
                                <a:pos x="T28" y="T29"/>
                              </a:cxn>
                              <a:cxn ang="T87">
                                <a:pos x="T30" y="T31"/>
                              </a:cxn>
                              <a:cxn ang="T88">
                                <a:pos x="T32" y="T33"/>
                              </a:cxn>
                              <a:cxn ang="T89">
                                <a:pos x="T34" y="T35"/>
                              </a:cxn>
                              <a:cxn ang="T90">
                                <a:pos x="T36" y="T37"/>
                              </a:cxn>
                              <a:cxn ang="T91">
                                <a:pos x="T38" y="T39"/>
                              </a:cxn>
                              <a:cxn ang="T92">
                                <a:pos x="T40" y="T41"/>
                              </a:cxn>
                              <a:cxn ang="T93">
                                <a:pos x="T42" y="T43"/>
                              </a:cxn>
                              <a:cxn ang="T94">
                                <a:pos x="T44" y="T45"/>
                              </a:cxn>
                              <a:cxn ang="T95">
                                <a:pos x="T46" y="T47"/>
                              </a:cxn>
                              <a:cxn ang="T96">
                                <a:pos x="T48" y="T49"/>
                              </a:cxn>
                              <a:cxn ang="T97">
                                <a:pos x="T50" y="T51"/>
                              </a:cxn>
                              <a:cxn ang="T98">
                                <a:pos x="T52" y="T53"/>
                              </a:cxn>
                              <a:cxn ang="T99">
                                <a:pos x="T54" y="T55"/>
                              </a:cxn>
                              <a:cxn ang="T100">
                                <a:pos x="T56" y="T57"/>
                              </a:cxn>
                              <a:cxn ang="T101">
                                <a:pos x="T58" y="T59"/>
                              </a:cxn>
                              <a:cxn ang="T102">
                                <a:pos x="T60" y="T61"/>
                              </a:cxn>
                              <a:cxn ang="T103">
                                <a:pos x="T62" y="T63"/>
                              </a:cxn>
                              <a:cxn ang="T104">
                                <a:pos x="T64" y="T65"/>
                              </a:cxn>
                              <a:cxn ang="T105">
                                <a:pos x="T66" y="T67"/>
                              </a:cxn>
                              <a:cxn ang="T106">
                                <a:pos x="T68" y="T69"/>
                              </a:cxn>
                              <a:cxn ang="T107">
                                <a:pos x="T70" y="T71"/>
                              </a:cxn>
                            </a:cxnLst>
                            <a:rect l="T108" t="T109" r="T110" b="T111"/>
                            <a:pathLst>
                              <a:path w="964" h="783">
                                <a:moveTo>
                                  <a:pt x="584" y="0"/>
                                </a:moveTo>
                                <a:lnTo>
                                  <a:pt x="603" y="20"/>
                                </a:lnTo>
                                <a:lnTo>
                                  <a:pt x="603" y="54"/>
                                </a:lnTo>
                                <a:lnTo>
                                  <a:pt x="616" y="94"/>
                                </a:lnTo>
                                <a:lnTo>
                                  <a:pt x="616" y="148"/>
                                </a:lnTo>
                                <a:lnTo>
                                  <a:pt x="603" y="168"/>
                                </a:lnTo>
                                <a:lnTo>
                                  <a:pt x="616" y="189"/>
                                </a:lnTo>
                                <a:lnTo>
                                  <a:pt x="655" y="209"/>
                                </a:lnTo>
                                <a:lnTo>
                                  <a:pt x="674" y="168"/>
                                </a:lnTo>
                                <a:lnTo>
                                  <a:pt x="693" y="168"/>
                                </a:lnTo>
                                <a:lnTo>
                                  <a:pt x="713" y="189"/>
                                </a:lnTo>
                                <a:lnTo>
                                  <a:pt x="725" y="189"/>
                                </a:lnTo>
                                <a:lnTo>
                                  <a:pt x="745" y="168"/>
                                </a:lnTo>
                                <a:lnTo>
                                  <a:pt x="745" y="148"/>
                                </a:lnTo>
                                <a:lnTo>
                                  <a:pt x="764" y="135"/>
                                </a:lnTo>
                                <a:lnTo>
                                  <a:pt x="822" y="135"/>
                                </a:lnTo>
                                <a:lnTo>
                                  <a:pt x="854" y="209"/>
                                </a:lnTo>
                                <a:lnTo>
                                  <a:pt x="873" y="229"/>
                                </a:lnTo>
                                <a:lnTo>
                                  <a:pt x="912" y="229"/>
                                </a:lnTo>
                                <a:lnTo>
                                  <a:pt x="950" y="249"/>
                                </a:lnTo>
                                <a:lnTo>
                                  <a:pt x="950" y="282"/>
                                </a:lnTo>
                                <a:lnTo>
                                  <a:pt x="963" y="303"/>
                                </a:lnTo>
                                <a:lnTo>
                                  <a:pt x="893" y="512"/>
                                </a:lnTo>
                                <a:lnTo>
                                  <a:pt x="893" y="607"/>
                                </a:lnTo>
                                <a:lnTo>
                                  <a:pt x="873" y="647"/>
                                </a:lnTo>
                                <a:lnTo>
                                  <a:pt x="873" y="688"/>
                                </a:lnTo>
                                <a:lnTo>
                                  <a:pt x="725" y="688"/>
                                </a:lnTo>
                                <a:lnTo>
                                  <a:pt x="693" y="688"/>
                                </a:lnTo>
                                <a:lnTo>
                                  <a:pt x="674" y="707"/>
                                </a:lnTo>
                                <a:lnTo>
                                  <a:pt x="655" y="707"/>
                                </a:lnTo>
                                <a:lnTo>
                                  <a:pt x="655" y="667"/>
                                </a:lnTo>
                                <a:lnTo>
                                  <a:pt x="635" y="647"/>
                                </a:lnTo>
                                <a:lnTo>
                                  <a:pt x="616" y="647"/>
                                </a:lnTo>
                                <a:lnTo>
                                  <a:pt x="584" y="627"/>
                                </a:lnTo>
                                <a:lnTo>
                                  <a:pt x="545" y="647"/>
                                </a:lnTo>
                                <a:lnTo>
                                  <a:pt x="545" y="667"/>
                                </a:lnTo>
                                <a:lnTo>
                                  <a:pt x="526" y="688"/>
                                </a:lnTo>
                                <a:lnTo>
                                  <a:pt x="494" y="707"/>
                                </a:lnTo>
                                <a:lnTo>
                                  <a:pt x="494" y="721"/>
                                </a:lnTo>
                                <a:lnTo>
                                  <a:pt x="436" y="741"/>
                                </a:lnTo>
                                <a:lnTo>
                                  <a:pt x="397" y="782"/>
                                </a:lnTo>
                                <a:lnTo>
                                  <a:pt x="327" y="761"/>
                                </a:lnTo>
                                <a:lnTo>
                                  <a:pt x="275" y="721"/>
                                </a:lnTo>
                                <a:lnTo>
                                  <a:pt x="199" y="688"/>
                                </a:lnTo>
                                <a:lnTo>
                                  <a:pt x="147" y="667"/>
                                </a:lnTo>
                                <a:lnTo>
                                  <a:pt x="90" y="667"/>
                                </a:lnTo>
                                <a:lnTo>
                                  <a:pt x="38" y="647"/>
                                </a:lnTo>
                                <a:lnTo>
                                  <a:pt x="0" y="627"/>
                                </a:lnTo>
                                <a:lnTo>
                                  <a:pt x="19" y="593"/>
                                </a:lnTo>
                                <a:lnTo>
                                  <a:pt x="38" y="573"/>
                                </a:lnTo>
                                <a:lnTo>
                                  <a:pt x="38" y="553"/>
                                </a:lnTo>
                                <a:lnTo>
                                  <a:pt x="57" y="512"/>
                                </a:lnTo>
                                <a:lnTo>
                                  <a:pt x="90" y="478"/>
                                </a:lnTo>
                                <a:lnTo>
                                  <a:pt x="180" y="438"/>
                                </a:lnTo>
                                <a:lnTo>
                                  <a:pt x="199" y="438"/>
                                </a:lnTo>
                                <a:lnTo>
                                  <a:pt x="217" y="363"/>
                                </a:lnTo>
                                <a:lnTo>
                                  <a:pt x="237" y="249"/>
                                </a:lnTo>
                                <a:lnTo>
                                  <a:pt x="199" y="209"/>
                                </a:lnTo>
                                <a:lnTo>
                                  <a:pt x="180" y="135"/>
                                </a:lnTo>
                                <a:lnTo>
                                  <a:pt x="199" y="114"/>
                                </a:lnTo>
                                <a:lnTo>
                                  <a:pt x="237" y="114"/>
                                </a:lnTo>
                                <a:lnTo>
                                  <a:pt x="237" y="94"/>
                                </a:lnTo>
                                <a:lnTo>
                                  <a:pt x="199" y="74"/>
                                </a:lnTo>
                                <a:lnTo>
                                  <a:pt x="199" y="54"/>
                                </a:lnTo>
                                <a:lnTo>
                                  <a:pt x="288" y="33"/>
                                </a:lnTo>
                                <a:lnTo>
                                  <a:pt x="346" y="33"/>
                                </a:lnTo>
                                <a:lnTo>
                                  <a:pt x="365" y="54"/>
                                </a:lnTo>
                                <a:lnTo>
                                  <a:pt x="385" y="94"/>
                                </a:lnTo>
                                <a:lnTo>
                                  <a:pt x="417" y="114"/>
                                </a:lnTo>
                                <a:lnTo>
                                  <a:pt x="494" y="94"/>
                                </a:lnTo>
                                <a:lnTo>
                                  <a:pt x="526" y="54"/>
                                </a:lnTo>
                                <a:lnTo>
                                  <a:pt x="584" y="20"/>
                                </a:lnTo>
                                <a:lnTo>
                                  <a:pt x="584" y="0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  <p:sp>
                        <p:nvSpPr>
                          <p:cNvPr id="134" name="Freeform 44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193" y="1084"/>
                            <a:ext cx="219" cy="152"/>
                          </a:xfrm>
                          <a:custGeom>
                            <a:avLst/>
                            <a:gdLst>
                              <a:gd name="T0" fmla="*/ 218 w 162"/>
                              <a:gd name="T1" fmla="*/ 26 h 116"/>
                              <a:gd name="T2" fmla="*/ 200 w 162"/>
                              <a:gd name="T3" fmla="*/ 79 h 116"/>
                              <a:gd name="T4" fmla="*/ 147 w 162"/>
                              <a:gd name="T5" fmla="*/ 123 h 116"/>
                              <a:gd name="T6" fmla="*/ 95 w 162"/>
                              <a:gd name="T7" fmla="*/ 151 h 116"/>
                              <a:gd name="T8" fmla="*/ 51 w 162"/>
                              <a:gd name="T9" fmla="*/ 123 h 116"/>
                              <a:gd name="T10" fmla="*/ 0 w 162"/>
                              <a:gd name="T11" fmla="*/ 106 h 116"/>
                              <a:gd name="T12" fmla="*/ 26 w 162"/>
                              <a:gd name="T13" fmla="*/ 26 h 116"/>
                              <a:gd name="T14" fmla="*/ 69 w 162"/>
                              <a:gd name="T15" fmla="*/ 0 h 116"/>
                              <a:gd name="T16" fmla="*/ 95 w 162"/>
                              <a:gd name="T17" fmla="*/ 0 h 116"/>
                              <a:gd name="T18" fmla="*/ 147 w 162"/>
                              <a:gd name="T19" fmla="*/ 26 h 116"/>
                              <a:gd name="T20" fmla="*/ 200 w 162"/>
                              <a:gd name="T21" fmla="*/ 0 h 116"/>
                              <a:gd name="T22" fmla="*/ 218 w 162"/>
                              <a:gd name="T23" fmla="*/ 26 h 116"/>
                              <a:gd name="T24" fmla="*/ 0 60000 65536"/>
                              <a:gd name="T25" fmla="*/ 0 60000 65536"/>
                              <a:gd name="T26" fmla="*/ 0 60000 65536"/>
                              <a:gd name="T27" fmla="*/ 0 60000 65536"/>
                              <a:gd name="T28" fmla="*/ 0 60000 65536"/>
                              <a:gd name="T29" fmla="*/ 0 60000 65536"/>
                              <a:gd name="T30" fmla="*/ 0 60000 65536"/>
                              <a:gd name="T31" fmla="*/ 0 60000 65536"/>
                              <a:gd name="T32" fmla="*/ 0 60000 65536"/>
                              <a:gd name="T33" fmla="*/ 0 60000 65536"/>
                              <a:gd name="T34" fmla="*/ 0 60000 65536"/>
                              <a:gd name="T35" fmla="*/ 0 60000 65536"/>
                              <a:gd name="T36" fmla="*/ 0 w 162"/>
                              <a:gd name="T37" fmla="*/ 0 h 116"/>
                              <a:gd name="T38" fmla="*/ 162 w 162"/>
                              <a:gd name="T39" fmla="*/ 116 h 116"/>
                            </a:gdLst>
                            <a:ahLst/>
                            <a:cxnLst>
                              <a:cxn ang="T24">
                                <a:pos x="T0" y="T1"/>
                              </a:cxn>
                              <a:cxn ang="T25">
                                <a:pos x="T2" y="T3"/>
                              </a:cxn>
                              <a:cxn ang="T26">
                                <a:pos x="T4" y="T5"/>
                              </a:cxn>
                              <a:cxn ang="T27">
                                <a:pos x="T6" y="T7"/>
                              </a:cxn>
                              <a:cxn ang="T28">
                                <a:pos x="T8" y="T9"/>
                              </a:cxn>
                              <a:cxn ang="T29">
                                <a:pos x="T10" y="T11"/>
                              </a:cxn>
                              <a:cxn ang="T30">
                                <a:pos x="T12" y="T13"/>
                              </a:cxn>
                              <a:cxn ang="T31">
                                <a:pos x="T14" y="T15"/>
                              </a:cxn>
                              <a:cxn ang="T32">
                                <a:pos x="T16" y="T17"/>
                              </a:cxn>
                              <a:cxn ang="T33">
                                <a:pos x="T18" y="T19"/>
                              </a:cxn>
                              <a:cxn ang="T34">
                                <a:pos x="T20" y="T21"/>
                              </a:cxn>
                              <a:cxn ang="T35">
                                <a:pos x="T22" y="T23"/>
                              </a:cxn>
                            </a:cxnLst>
                            <a:rect l="T36" t="T37" r="T38" b="T39"/>
                            <a:pathLst>
                              <a:path w="162" h="116">
                                <a:moveTo>
                                  <a:pt x="161" y="20"/>
                                </a:moveTo>
                                <a:lnTo>
                                  <a:pt x="148" y="60"/>
                                </a:lnTo>
                                <a:lnTo>
                                  <a:pt x="109" y="94"/>
                                </a:lnTo>
                                <a:lnTo>
                                  <a:pt x="70" y="115"/>
                                </a:lnTo>
                                <a:lnTo>
                                  <a:pt x="38" y="94"/>
                                </a:lnTo>
                                <a:lnTo>
                                  <a:pt x="0" y="81"/>
                                </a:lnTo>
                                <a:lnTo>
                                  <a:pt x="19" y="20"/>
                                </a:lnTo>
                                <a:lnTo>
                                  <a:pt x="51" y="0"/>
                                </a:lnTo>
                                <a:lnTo>
                                  <a:pt x="70" y="0"/>
                                </a:lnTo>
                                <a:lnTo>
                                  <a:pt x="109" y="20"/>
                                </a:lnTo>
                                <a:lnTo>
                                  <a:pt x="148" y="0"/>
                                </a:lnTo>
                                <a:lnTo>
                                  <a:pt x="161" y="20"/>
                                </a:lnTo>
                              </a:path>
                            </a:pathLst>
                          </a:custGeom>
                          <a:grpFill/>
                          <a:ln w="12700" cap="rnd">
                            <a:solidFill>
                              <a:schemeClr val="tx2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pt-BR" altLang="pt-BR" sz="1200"/>
                          </a:p>
                        </p:txBody>
                      </p:sp>
                    </p:grpSp>
                    <p:sp>
                      <p:nvSpPr>
                        <p:cNvPr id="103" name="CaixaDeTexto 102"/>
                        <p:cNvSpPr txBox="1"/>
                        <p:nvPr/>
                      </p:nvSpPr>
                      <p:spPr>
                        <a:xfrm>
                          <a:off x="4058497" y="8158458"/>
                          <a:ext cx="365347" cy="2306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pt-BR" sz="1100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RS</a:t>
                          </a:r>
                          <a:endParaRPr lang="pt-BR" sz="1100" dirty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p:txBody>
                    </p:sp>
                    <p:sp>
                      <p:nvSpPr>
                        <p:cNvPr id="104" name="CaixaDeTexto 103"/>
                        <p:cNvSpPr txBox="1"/>
                        <p:nvPr/>
                      </p:nvSpPr>
                      <p:spPr>
                        <a:xfrm>
                          <a:off x="5210468" y="6299200"/>
                          <a:ext cx="357679" cy="2306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pt-BR" sz="1100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BA</a:t>
                          </a:r>
                          <a:endParaRPr lang="pt-BR" sz="1100" dirty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p:txBody>
                    </p:sp>
                    <p:sp>
                      <p:nvSpPr>
                        <p:cNvPr id="105" name="CaixaDeTexto 104"/>
                        <p:cNvSpPr txBox="1"/>
                        <p:nvPr/>
                      </p:nvSpPr>
                      <p:spPr>
                        <a:xfrm>
                          <a:off x="5406055" y="5470896"/>
                          <a:ext cx="365347" cy="2306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pt-BR" sz="1100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CE</a:t>
                          </a:r>
                          <a:endParaRPr lang="pt-BR" sz="1100" dirty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p:txBody>
                    </p:sp>
                    <p:sp>
                      <p:nvSpPr>
                        <p:cNvPr id="106" name="CaixaDeTexto 105"/>
                        <p:cNvSpPr txBox="1"/>
                        <p:nvPr/>
                      </p:nvSpPr>
                      <p:spPr>
                        <a:xfrm>
                          <a:off x="5717529" y="5520027"/>
                          <a:ext cx="373016" cy="2306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pt-BR" sz="1100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RN</a:t>
                          </a:r>
                          <a:endParaRPr lang="pt-BR" sz="1100" dirty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p:txBody>
                    </p:sp>
                    <p:sp>
                      <p:nvSpPr>
                        <p:cNvPr id="107" name="CaixaDeTexto 106"/>
                        <p:cNvSpPr txBox="1"/>
                        <p:nvPr/>
                      </p:nvSpPr>
                      <p:spPr>
                        <a:xfrm>
                          <a:off x="5706548" y="5863065"/>
                          <a:ext cx="357678" cy="2306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pt-BR" sz="1100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PE</a:t>
                          </a:r>
                          <a:endParaRPr lang="pt-BR" sz="1100" dirty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p:txBody>
                    </p:sp>
                  </p:grpSp>
                  <p:sp>
                    <p:nvSpPr>
                      <p:cNvPr id="100" name="CaixaDeTexto 99"/>
                      <p:cNvSpPr txBox="1"/>
                      <p:nvPr/>
                    </p:nvSpPr>
                    <p:spPr>
                      <a:xfrm>
                        <a:off x="6331527" y="5208404"/>
                        <a:ext cx="263177" cy="17657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pt-BR" sz="1100" dirty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rPr>
                          <a:t>RJ</a:t>
                        </a:r>
                        <a:endParaRPr lang="pt-BR" sz="1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  <p:sp>
                    <p:nvSpPr>
                      <p:cNvPr id="101" name="CaixaDeTexto 100"/>
                      <p:cNvSpPr txBox="1"/>
                      <p:nvPr/>
                    </p:nvSpPr>
                    <p:spPr>
                      <a:xfrm>
                        <a:off x="5748896" y="5615049"/>
                        <a:ext cx="280864" cy="17657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pt-BR" sz="1100" dirty="0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rPr>
                          <a:t>SC</a:t>
                        </a:r>
                        <a:endParaRPr lang="pt-BR" sz="1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</p:grpSp>
                <p:sp>
                  <p:nvSpPr>
                    <p:cNvPr id="143" name="CaixaDeTexto 142"/>
                    <p:cNvSpPr txBox="1"/>
                    <p:nvPr/>
                  </p:nvSpPr>
                  <p:spPr>
                    <a:xfrm>
                      <a:off x="6340942" y="3167390"/>
                      <a:ext cx="373820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pt-BR" sz="11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PB</a:t>
                      </a:r>
                      <a:endParaRPr lang="pt-BR" sz="1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</p:grpSp>
              <p:sp>
                <p:nvSpPr>
                  <p:cNvPr id="147" name="CaixaDeTexto 146"/>
                  <p:cNvSpPr txBox="1"/>
                  <p:nvPr/>
                </p:nvSpPr>
                <p:spPr>
                  <a:xfrm>
                    <a:off x="5596854" y="3244906"/>
                    <a:ext cx="317716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pt-BR" sz="11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PI</a:t>
                    </a:r>
                    <a:endParaRPr lang="pt-BR" sz="11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155" name="CaixaDeTexto 154"/>
                <p:cNvSpPr txBox="1"/>
                <p:nvPr/>
              </p:nvSpPr>
              <p:spPr>
                <a:xfrm>
                  <a:off x="4663919" y="5358515"/>
                  <a:ext cx="38183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t-BR" sz="1100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PR</a:t>
                  </a:r>
                  <a:endParaRPr lang="pt-BR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183" name="CaixaDeTexto 182"/>
              <p:cNvSpPr txBox="1"/>
              <p:nvPr/>
            </p:nvSpPr>
            <p:spPr>
              <a:xfrm>
                <a:off x="6214403" y="3676694"/>
                <a:ext cx="3738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11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SE</a:t>
                </a:r>
                <a:endParaRPr lang="pt-BR" sz="1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94" name="CaixaDeTexto 193"/>
            <p:cNvSpPr txBox="1"/>
            <p:nvPr/>
          </p:nvSpPr>
          <p:spPr>
            <a:xfrm>
              <a:off x="4140017" y="2894323"/>
              <a:ext cx="39626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</a:t>
              </a:r>
              <a:endParaRPr lang="pt-BR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4" name="Retângulo de cantos arredondados 213"/>
          <p:cNvSpPr/>
          <p:nvPr/>
        </p:nvSpPr>
        <p:spPr>
          <a:xfrm>
            <a:off x="3827850" y="1657648"/>
            <a:ext cx="1980000" cy="396000"/>
          </a:xfrm>
          <a:prstGeom prst="roundRect">
            <a:avLst/>
          </a:prstGeom>
          <a:solidFill>
            <a:schemeClr val="accent1"/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Cap. Construção: 351,9</a:t>
            </a:r>
            <a:endParaRPr lang="pt-BR" sz="1200" dirty="0">
              <a:solidFill>
                <a:schemeClr val="bg1"/>
              </a:solidFill>
            </a:endParaRPr>
          </a:p>
        </p:txBody>
      </p:sp>
      <p:cxnSp>
        <p:nvCxnSpPr>
          <p:cNvPr id="236" name="Conector reto 235"/>
          <p:cNvCxnSpPr>
            <a:stCxn id="149" idx="1"/>
            <a:endCxn id="125" idx="36"/>
          </p:cNvCxnSpPr>
          <p:nvPr/>
        </p:nvCxnSpPr>
        <p:spPr>
          <a:xfrm flipH="1">
            <a:off x="4680223" y="2021278"/>
            <a:ext cx="1457457" cy="57117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ector reto 237"/>
          <p:cNvCxnSpPr>
            <a:stCxn id="174" idx="1"/>
            <a:endCxn id="101" idx="3"/>
          </p:cNvCxnSpPr>
          <p:nvPr/>
        </p:nvCxnSpPr>
        <p:spPr>
          <a:xfrm flipH="1" flipV="1">
            <a:off x="3952610" y="5616865"/>
            <a:ext cx="655614" cy="47282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34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5645435" y="3501008"/>
            <a:ext cx="2777668" cy="3083108"/>
            <a:chOff x="3995936" y="3011608"/>
            <a:chExt cx="3183055" cy="3241910"/>
          </a:xfrm>
        </p:grpSpPr>
        <p:grpSp>
          <p:nvGrpSpPr>
            <p:cNvPr id="14" name="Grupo 13"/>
            <p:cNvGrpSpPr/>
            <p:nvPr/>
          </p:nvGrpSpPr>
          <p:grpSpPr>
            <a:xfrm>
              <a:off x="3995936" y="3011608"/>
              <a:ext cx="3183055" cy="3241910"/>
              <a:chOff x="1998831" y="4514183"/>
              <a:chExt cx="4140511" cy="4235281"/>
            </a:xfrm>
          </p:grpSpPr>
          <p:grpSp>
            <p:nvGrpSpPr>
              <p:cNvPr id="15" name="Group 17"/>
              <p:cNvGrpSpPr>
                <a:grpSpLocks/>
              </p:cNvGrpSpPr>
              <p:nvPr/>
            </p:nvGrpSpPr>
            <p:grpSpPr bwMode="auto">
              <a:xfrm>
                <a:off x="1998831" y="4514183"/>
                <a:ext cx="4123809" cy="4235281"/>
                <a:chOff x="1440" y="672"/>
                <a:chExt cx="3070" cy="3158"/>
              </a:xfrm>
              <a:solidFill>
                <a:schemeClr val="accent2">
                  <a:lumMod val="20000"/>
                  <a:lumOff val="80000"/>
                </a:schemeClr>
              </a:solidFill>
            </p:grpSpPr>
            <p:sp>
              <p:nvSpPr>
                <p:cNvPr id="22" name="Freeform 18"/>
                <p:cNvSpPr>
                  <a:spLocks/>
                </p:cNvSpPr>
                <p:nvPr/>
              </p:nvSpPr>
              <p:spPr bwMode="auto">
                <a:xfrm>
                  <a:off x="2878" y="769"/>
                  <a:ext cx="394" cy="425"/>
                </a:xfrm>
                <a:custGeom>
                  <a:avLst/>
                  <a:gdLst>
                    <a:gd name="T0" fmla="*/ 297 w 291"/>
                    <a:gd name="T1" fmla="*/ 424 h 325"/>
                    <a:gd name="T2" fmla="*/ 244 w 291"/>
                    <a:gd name="T3" fmla="*/ 424 h 325"/>
                    <a:gd name="T4" fmla="*/ 191 w 291"/>
                    <a:gd name="T5" fmla="*/ 370 h 325"/>
                    <a:gd name="T6" fmla="*/ 165 w 291"/>
                    <a:gd name="T7" fmla="*/ 299 h 325"/>
                    <a:gd name="T8" fmla="*/ 122 w 291"/>
                    <a:gd name="T9" fmla="*/ 220 h 325"/>
                    <a:gd name="T10" fmla="*/ 69 w 291"/>
                    <a:gd name="T11" fmla="*/ 203 h 325"/>
                    <a:gd name="T12" fmla="*/ 43 w 291"/>
                    <a:gd name="T13" fmla="*/ 203 h 325"/>
                    <a:gd name="T14" fmla="*/ 0 w 291"/>
                    <a:gd name="T15" fmla="*/ 177 h 325"/>
                    <a:gd name="T16" fmla="*/ 0 w 291"/>
                    <a:gd name="T17" fmla="*/ 123 h 325"/>
                    <a:gd name="T18" fmla="*/ 69 w 291"/>
                    <a:gd name="T19" fmla="*/ 149 h 325"/>
                    <a:gd name="T20" fmla="*/ 148 w 291"/>
                    <a:gd name="T21" fmla="*/ 149 h 325"/>
                    <a:gd name="T22" fmla="*/ 218 w 291"/>
                    <a:gd name="T23" fmla="*/ 97 h 325"/>
                    <a:gd name="T24" fmla="*/ 269 w 291"/>
                    <a:gd name="T25" fmla="*/ 26 h 325"/>
                    <a:gd name="T26" fmla="*/ 297 w 291"/>
                    <a:gd name="T27" fmla="*/ 0 h 325"/>
                    <a:gd name="T28" fmla="*/ 314 w 291"/>
                    <a:gd name="T29" fmla="*/ 0 h 325"/>
                    <a:gd name="T30" fmla="*/ 314 w 291"/>
                    <a:gd name="T31" fmla="*/ 71 h 325"/>
                    <a:gd name="T32" fmla="*/ 340 w 291"/>
                    <a:gd name="T33" fmla="*/ 149 h 325"/>
                    <a:gd name="T34" fmla="*/ 366 w 291"/>
                    <a:gd name="T35" fmla="*/ 203 h 325"/>
                    <a:gd name="T36" fmla="*/ 393 w 291"/>
                    <a:gd name="T37" fmla="*/ 220 h 325"/>
                    <a:gd name="T38" fmla="*/ 393 w 291"/>
                    <a:gd name="T39" fmla="*/ 247 h 325"/>
                    <a:gd name="T40" fmla="*/ 366 w 291"/>
                    <a:gd name="T41" fmla="*/ 273 h 325"/>
                    <a:gd name="T42" fmla="*/ 314 w 291"/>
                    <a:gd name="T43" fmla="*/ 326 h 325"/>
                    <a:gd name="T44" fmla="*/ 297 w 291"/>
                    <a:gd name="T45" fmla="*/ 396 h 325"/>
                    <a:gd name="T46" fmla="*/ 297 w 291"/>
                    <a:gd name="T47" fmla="*/ 424 h 32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291"/>
                    <a:gd name="T73" fmla="*/ 0 h 325"/>
                    <a:gd name="T74" fmla="*/ 291 w 291"/>
                    <a:gd name="T75" fmla="*/ 325 h 325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291" h="325">
                      <a:moveTo>
                        <a:pt x="219" y="324"/>
                      </a:moveTo>
                      <a:lnTo>
                        <a:pt x="180" y="324"/>
                      </a:lnTo>
                      <a:lnTo>
                        <a:pt x="141" y="283"/>
                      </a:lnTo>
                      <a:lnTo>
                        <a:pt x="122" y="229"/>
                      </a:lnTo>
                      <a:lnTo>
                        <a:pt x="90" y="168"/>
                      </a:lnTo>
                      <a:lnTo>
                        <a:pt x="51" y="155"/>
                      </a:lnTo>
                      <a:lnTo>
                        <a:pt x="32" y="155"/>
                      </a:lnTo>
                      <a:lnTo>
                        <a:pt x="0" y="135"/>
                      </a:lnTo>
                      <a:lnTo>
                        <a:pt x="0" y="94"/>
                      </a:lnTo>
                      <a:lnTo>
                        <a:pt x="51" y="114"/>
                      </a:lnTo>
                      <a:lnTo>
                        <a:pt x="109" y="114"/>
                      </a:lnTo>
                      <a:lnTo>
                        <a:pt x="161" y="74"/>
                      </a:lnTo>
                      <a:lnTo>
                        <a:pt x="199" y="20"/>
                      </a:lnTo>
                      <a:lnTo>
                        <a:pt x="219" y="0"/>
                      </a:lnTo>
                      <a:lnTo>
                        <a:pt x="232" y="0"/>
                      </a:lnTo>
                      <a:lnTo>
                        <a:pt x="232" y="54"/>
                      </a:lnTo>
                      <a:lnTo>
                        <a:pt x="251" y="114"/>
                      </a:lnTo>
                      <a:lnTo>
                        <a:pt x="270" y="155"/>
                      </a:lnTo>
                      <a:lnTo>
                        <a:pt x="290" y="168"/>
                      </a:lnTo>
                      <a:lnTo>
                        <a:pt x="290" y="189"/>
                      </a:lnTo>
                      <a:lnTo>
                        <a:pt x="270" y="209"/>
                      </a:lnTo>
                      <a:lnTo>
                        <a:pt x="232" y="249"/>
                      </a:lnTo>
                      <a:lnTo>
                        <a:pt x="219" y="303"/>
                      </a:lnTo>
                      <a:lnTo>
                        <a:pt x="219" y="324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23" name="Freeform 19"/>
                <p:cNvSpPr>
                  <a:spLocks/>
                </p:cNvSpPr>
                <p:nvPr/>
              </p:nvSpPr>
              <p:spPr bwMode="auto">
                <a:xfrm>
                  <a:off x="2114" y="672"/>
                  <a:ext cx="447" cy="546"/>
                </a:xfrm>
                <a:custGeom>
                  <a:avLst/>
                  <a:gdLst>
                    <a:gd name="T0" fmla="*/ 446 w 329"/>
                    <a:gd name="T1" fmla="*/ 447 h 419"/>
                    <a:gd name="T2" fmla="*/ 367 w 329"/>
                    <a:gd name="T3" fmla="*/ 447 h 419"/>
                    <a:gd name="T4" fmla="*/ 340 w 329"/>
                    <a:gd name="T5" fmla="*/ 465 h 419"/>
                    <a:gd name="T6" fmla="*/ 340 w 329"/>
                    <a:gd name="T7" fmla="*/ 491 h 419"/>
                    <a:gd name="T8" fmla="*/ 314 w 329"/>
                    <a:gd name="T9" fmla="*/ 517 h 419"/>
                    <a:gd name="T10" fmla="*/ 296 w 329"/>
                    <a:gd name="T11" fmla="*/ 517 h 419"/>
                    <a:gd name="T12" fmla="*/ 270 w 329"/>
                    <a:gd name="T13" fmla="*/ 491 h 419"/>
                    <a:gd name="T14" fmla="*/ 245 w 329"/>
                    <a:gd name="T15" fmla="*/ 491 h 419"/>
                    <a:gd name="T16" fmla="*/ 217 w 329"/>
                    <a:gd name="T17" fmla="*/ 545 h 419"/>
                    <a:gd name="T18" fmla="*/ 166 w 329"/>
                    <a:gd name="T19" fmla="*/ 517 h 419"/>
                    <a:gd name="T20" fmla="*/ 148 w 329"/>
                    <a:gd name="T21" fmla="*/ 491 h 419"/>
                    <a:gd name="T22" fmla="*/ 166 w 329"/>
                    <a:gd name="T23" fmla="*/ 465 h 419"/>
                    <a:gd name="T24" fmla="*/ 166 w 329"/>
                    <a:gd name="T25" fmla="*/ 395 h 419"/>
                    <a:gd name="T26" fmla="*/ 148 w 329"/>
                    <a:gd name="T27" fmla="*/ 341 h 419"/>
                    <a:gd name="T28" fmla="*/ 148 w 329"/>
                    <a:gd name="T29" fmla="*/ 297 h 419"/>
                    <a:gd name="T30" fmla="*/ 122 w 329"/>
                    <a:gd name="T31" fmla="*/ 271 h 419"/>
                    <a:gd name="T32" fmla="*/ 69 w 329"/>
                    <a:gd name="T33" fmla="*/ 245 h 419"/>
                    <a:gd name="T34" fmla="*/ 43 w 329"/>
                    <a:gd name="T35" fmla="*/ 192 h 419"/>
                    <a:gd name="T36" fmla="*/ 43 w 329"/>
                    <a:gd name="T37" fmla="*/ 149 h 419"/>
                    <a:gd name="T38" fmla="*/ 0 w 329"/>
                    <a:gd name="T39" fmla="*/ 121 h 419"/>
                    <a:gd name="T40" fmla="*/ 16 w 329"/>
                    <a:gd name="T41" fmla="*/ 95 h 419"/>
                    <a:gd name="T42" fmla="*/ 122 w 329"/>
                    <a:gd name="T43" fmla="*/ 121 h 419"/>
                    <a:gd name="T44" fmla="*/ 148 w 329"/>
                    <a:gd name="T45" fmla="*/ 121 h 419"/>
                    <a:gd name="T46" fmla="*/ 166 w 329"/>
                    <a:gd name="T47" fmla="*/ 149 h 419"/>
                    <a:gd name="T48" fmla="*/ 192 w 329"/>
                    <a:gd name="T49" fmla="*/ 95 h 419"/>
                    <a:gd name="T50" fmla="*/ 296 w 329"/>
                    <a:gd name="T51" fmla="*/ 42 h 419"/>
                    <a:gd name="T52" fmla="*/ 296 w 329"/>
                    <a:gd name="T53" fmla="*/ 0 h 419"/>
                    <a:gd name="T54" fmla="*/ 340 w 329"/>
                    <a:gd name="T55" fmla="*/ 17 h 419"/>
                    <a:gd name="T56" fmla="*/ 340 w 329"/>
                    <a:gd name="T57" fmla="*/ 69 h 419"/>
                    <a:gd name="T58" fmla="*/ 367 w 329"/>
                    <a:gd name="T59" fmla="*/ 69 h 419"/>
                    <a:gd name="T60" fmla="*/ 393 w 329"/>
                    <a:gd name="T61" fmla="*/ 121 h 419"/>
                    <a:gd name="T62" fmla="*/ 367 w 329"/>
                    <a:gd name="T63" fmla="*/ 192 h 419"/>
                    <a:gd name="T64" fmla="*/ 393 w 329"/>
                    <a:gd name="T65" fmla="*/ 297 h 419"/>
                    <a:gd name="T66" fmla="*/ 418 w 329"/>
                    <a:gd name="T67" fmla="*/ 315 h 419"/>
                    <a:gd name="T68" fmla="*/ 446 w 329"/>
                    <a:gd name="T69" fmla="*/ 395 h 419"/>
                    <a:gd name="T70" fmla="*/ 446 w 329"/>
                    <a:gd name="T71" fmla="*/ 447 h 419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29"/>
                    <a:gd name="T109" fmla="*/ 0 h 419"/>
                    <a:gd name="T110" fmla="*/ 329 w 329"/>
                    <a:gd name="T111" fmla="*/ 419 h 419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29" h="419">
                      <a:moveTo>
                        <a:pt x="328" y="343"/>
                      </a:moveTo>
                      <a:lnTo>
                        <a:pt x="270" y="343"/>
                      </a:lnTo>
                      <a:lnTo>
                        <a:pt x="250" y="357"/>
                      </a:lnTo>
                      <a:lnTo>
                        <a:pt x="250" y="377"/>
                      </a:lnTo>
                      <a:lnTo>
                        <a:pt x="231" y="397"/>
                      </a:lnTo>
                      <a:lnTo>
                        <a:pt x="218" y="397"/>
                      </a:lnTo>
                      <a:lnTo>
                        <a:pt x="199" y="377"/>
                      </a:lnTo>
                      <a:lnTo>
                        <a:pt x="180" y="377"/>
                      </a:lnTo>
                      <a:lnTo>
                        <a:pt x="160" y="418"/>
                      </a:lnTo>
                      <a:lnTo>
                        <a:pt x="122" y="397"/>
                      </a:lnTo>
                      <a:lnTo>
                        <a:pt x="109" y="377"/>
                      </a:lnTo>
                      <a:lnTo>
                        <a:pt x="122" y="357"/>
                      </a:lnTo>
                      <a:lnTo>
                        <a:pt x="122" y="303"/>
                      </a:lnTo>
                      <a:lnTo>
                        <a:pt x="109" y="262"/>
                      </a:lnTo>
                      <a:lnTo>
                        <a:pt x="109" y="228"/>
                      </a:lnTo>
                      <a:lnTo>
                        <a:pt x="90" y="208"/>
                      </a:lnTo>
                      <a:lnTo>
                        <a:pt x="51" y="188"/>
                      </a:lnTo>
                      <a:lnTo>
                        <a:pt x="32" y="147"/>
                      </a:lnTo>
                      <a:lnTo>
                        <a:pt x="32" y="114"/>
                      </a:lnTo>
                      <a:lnTo>
                        <a:pt x="0" y="93"/>
                      </a:lnTo>
                      <a:lnTo>
                        <a:pt x="12" y="73"/>
                      </a:lnTo>
                      <a:lnTo>
                        <a:pt x="90" y="93"/>
                      </a:lnTo>
                      <a:lnTo>
                        <a:pt x="109" y="93"/>
                      </a:lnTo>
                      <a:lnTo>
                        <a:pt x="122" y="114"/>
                      </a:lnTo>
                      <a:lnTo>
                        <a:pt x="141" y="73"/>
                      </a:lnTo>
                      <a:lnTo>
                        <a:pt x="218" y="32"/>
                      </a:lnTo>
                      <a:lnTo>
                        <a:pt x="218" y="0"/>
                      </a:lnTo>
                      <a:lnTo>
                        <a:pt x="250" y="13"/>
                      </a:lnTo>
                      <a:lnTo>
                        <a:pt x="250" y="53"/>
                      </a:lnTo>
                      <a:lnTo>
                        <a:pt x="270" y="53"/>
                      </a:lnTo>
                      <a:lnTo>
                        <a:pt x="289" y="93"/>
                      </a:lnTo>
                      <a:lnTo>
                        <a:pt x="270" y="147"/>
                      </a:lnTo>
                      <a:lnTo>
                        <a:pt x="289" y="228"/>
                      </a:lnTo>
                      <a:lnTo>
                        <a:pt x="308" y="242"/>
                      </a:lnTo>
                      <a:lnTo>
                        <a:pt x="328" y="303"/>
                      </a:lnTo>
                      <a:lnTo>
                        <a:pt x="328" y="343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24" name="Freeform 20"/>
                <p:cNvSpPr>
                  <a:spLocks/>
                </p:cNvSpPr>
                <p:nvPr/>
              </p:nvSpPr>
              <p:spPr bwMode="auto">
                <a:xfrm>
                  <a:off x="2825" y="3275"/>
                  <a:ext cx="516" cy="555"/>
                </a:xfrm>
                <a:custGeom>
                  <a:avLst/>
                  <a:gdLst>
                    <a:gd name="T0" fmla="*/ 270 w 380"/>
                    <a:gd name="T1" fmla="*/ 554 h 426"/>
                    <a:gd name="T2" fmla="*/ 322 w 380"/>
                    <a:gd name="T3" fmla="*/ 526 h 426"/>
                    <a:gd name="T4" fmla="*/ 365 w 380"/>
                    <a:gd name="T5" fmla="*/ 421 h 426"/>
                    <a:gd name="T6" fmla="*/ 418 w 380"/>
                    <a:gd name="T7" fmla="*/ 377 h 426"/>
                    <a:gd name="T8" fmla="*/ 470 w 380"/>
                    <a:gd name="T9" fmla="*/ 255 h 426"/>
                    <a:gd name="T10" fmla="*/ 515 w 380"/>
                    <a:gd name="T11" fmla="*/ 176 h 426"/>
                    <a:gd name="T12" fmla="*/ 497 w 380"/>
                    <a:gd name="T13" fmla="*/ 149 h 426"/>
                    <a:gd name="T14" fmla="*/ 497 w 380"/>
                    <a:gd name="T15" fmla="*/ 106 h 426"/>
                    <a:gd name="T16" fmla="*/ 470 w 380"/>
                    <a:gd name="T17" fmla="*/ 106 h 426"/>
                    <a:gd name="T18" fmla="*/ 444 w 380"/>
                    <a:gd name="T19" fmla="*/ 78 h 426"/>
                    <a:gd name="T20" fmla="*/ 392 w 380"/>
                    <a:gd name="T21" fmla="*/ 52 h 426"/>
                    <a:gd name="T22" fmla="*/ 365 w 380"/>
                    <a:gd name="T23" fmla="*/ 26 h 426"/>
                    <a:gd name="T24" fmla="*/ 296 w 380"/>
                    <a:gd name="T25" fmla="*/ 0 h 426"/>
                    <a:gd name="T26" fmla="*/ 217 w 380"/>
                    <a:gd name="T27" fmla="*/ 0 h 426"/>
                    <a:gd name="T28" fmla="*/ 148 w 380"/>
                    <a:gd name="T29" fmla="*/ 52 h 426"/>
                    <a:gd name="T30" fmla="*/ 0 w 380"/>
                    <a:gd name="T31" fmla="*/ 272 h 426"/>
                    <a:gd name="T32" fmla="*/ 0 w 380"/>
                    <a:gd name="T33" fmla="*/ 297 h 426"/>
                    <a:gd name="T34" fmla="*/ 52 w 380"/>
                    <a:gd name="T35" fmla="*/ 297 h 426"/>
                    <a:gd name="T36" fmla="*/ 148 w 380"/>
                    <a:gd name="T37" fmla="*/ 350 h 426"/>
                    <a:gd name="T38" fmla="*/ 174 w 380"/>
                    <a:gd name="T39" fmla="*/ 350 h 426"/>
                    <a:gd name="T40" fmla="*/ 270 w 380"/>
                    <a:gd name="T41" fmla="*/ 447 h 426"/>
                    <a:gd name="T42" fmla="*/ 296 w 380"/>
                    <a:gd name="T43" fmla="*/ 421 h 426"/>
                    <a:gd name="T44" fmla="*/ 296 w 380"/>
                    <a:gd name="T45" fmla="*/ 474 h 426"/>
                    <a:gd name="T46" fmla="*/ 270 w 380"/>
                    <a:gd name="T47" fmla="*/ 500 h 426"/>
                    <a:gd name="T48" fmla="*/ 270 w 380"/>
                    <a:gd name="T49" fmla="*/ 554 h 42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380"/>
                    <a:gd name="T76" fmla="*/ 0 h 426"/>
                    <a:gd name="T77" fmla="*/ 380 w 380"/>
                    <a:gd name="T78" fmla="*/ 426 h 42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380" h="426">
                      <a:moveTo>
                        <a:pt x="199" y="425"/>
                      </a:moveTo>
                      <a:lnTo>
                        <a:pt x="237" y="404"/>
                      </a:lnTo>
                      <a:lnTo>
                        <a:pt x="269" y="323"/>
                      </a:lnTo>
                      <a:lnTo>
                        <a:pt x="308" y="289"/>
                      </a:lnTo>
                      <a:lnTo>
                        <a:pt x="346" y="196"/>
                      </a:lnTo>
                      <a:lnTo>
                        <a:pt x="379" y="135"/>
                      </a:lnTo>
                      <a:lnTo>
                        <a:pt x="366" y="114"/>
                      </a:lnTo>
                      <a:lnTo>
                        <a:pt x="366" y="81"/>
                      </a:lnTo>
                      <a:lnTo>
                        <a:pt x="346" y="81"/>
                      </a:lnTo>
                      <a:lnTo>
                        <a:pt x="327" y="60"/>
                      </a:lnTo>
                      <a:lnTo>
                        <a:pt x="289" y="40"/>
                      </a:lnTo>
                      <a:lnTo>
                        <a:pt x="269" y="20"/>
                      </a:lnTo>
                      <a:lnTo>
                        <a:pt x="218" y="0"/>
                      </a:lnTo>
                      <a:lnTo>
                        <a:pt x="160" y="0"/>
                      </a:lnTo>
                      <a:lnTo>
                        <a:pt x="109" y="40"/>
                      </a:lnTo>
                      <a:lnTo>
                        <a:pt x="0" y="209"/>
                      </a:lnTo>
                      <a:lnTo>
                        <a:pt x="0" y="228"/>
                      </a:lnTo>
                      <a:lnTo>
                        <a:pt x="38" y="228"/>
                      </a:lnTo>
                      <a:lnTo>
                        <a:pt x="109" y="269"/>
                      </a:lnTo>
                      <a:lnTo>
                        <a:pt x="128" y="269"/>
                      </a:lnTo>
                      <a:lnTo>
                        <a:pt x="199" y="343"/>
                      </a:lnTo>
                      <a:lnTo>
                        <a:pt x="218" y="323"/>
                      </a:lnTo>
                      <a:lnTo>
                        <a:pt x="218" y="364"/>
                      </a:lnTo>
                      <a:lnTo>
                        <a:pt x="199" y="384"/>
                      </a:lnTo>
                      <a:lnTo>
                        <a:pt x="199" y="425"/>
                      </a:lnTo>
                    </a:path>
                  </a:pathLst>
                </a:custGeom>
                <a:solidFill>
                  <a:schemeClr val="accent5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25" name="Freeform 21"/>
                <p:cNvSpPr>
                  <a:spLocks/>
                </p:cNvSpPr>
                <p:nvPr/>
              </p:nvSpPr>
              <p:spPr bwMode="auto">
                <a:xfrm>
                  <a:off x="3044" y="3179"/>
                  <a:ext cx="376" cy="274"/>
                </a:xfrm>
                <a:custGeom>
                  <a:avLst/>
                  <a:gdLst>
                    <a:gd name="T0" fmla="*/ 296 w 277"/>
                    <a:gd name="T1" fmla="*/ 273 h 210"/>
                    <a:gd name="T2" fmla="*/ 347 w 277"/>
                    <a:gd name="T3" fmla="*/ 202 h 210"/>
                    <a:gd name="T4" fmla="*/ 375 w 277"/>
                    <a:gd name="T5" fmla="*/ 97 h 210"/>
                    <a:gd name="T6" fmla="*/ 375 w 277"/>
                    <a:gd name="T7" fmla="*/ 26 h 210"/>
                    <a:gd name="T8" fmla="*/ 347 w 277"/>
                    <a:gd name="T9" fmla="*/ 26 h 210"/>
                    <a:gd name="T10" fmla="*/ 296 w 277"/>
                    <a:gd name="T11" fmla="*/ 0 h 210"/>
                    <a:gd name="T12" fmla="*/ 252 w 277"/>
                    <a:gd name="T13" fmla="*/ 0 h 210"/>
                    <a:gd name="T14" fmla="*/ 200 w 277"/>
                    <a:gd name="T15" fmla="*/ 26 h 210"/>
                    <a:gd name="T16" fmla="*/ 174 w 277"/>
                    <a:gd name="T17" fmla="*/ 52 h 210"/>
                    <a:gd name="T18" fmla="*/ 77 w 277"/>
                    <a:gd name="T19" fmla="*/ 26 h 210"/>
                    <a:gd name="T20" fmla="*/ 0 w 277"/>
                    <a:gd name="T21" fmla="*/ 26 h 210"/>
                    <a:gd name="T22" fmla="*/ 0 w 277"/>
                    <a:gd name="T23" fmla="*/ 97 h 210"/>
                    <a:gd name="T24" fmla="*/ 77 w 277"/>
                    <a:gd name="T25" fmla="*/ 97 h 210"/>
                    <a:gd name="T26" fmla="*/ 148 w 277"/>
                    <a:gd name="T27" fmla="*/ 123 h 210"/>
                    <a:gd name="T28" fmla="*/ 174 w 277"/>
                    <a:gd name="T29" fmla="*/ 149 h 210"/>
                    <a:gd name="T30" fmla="*/ 225 w 277"/>
                    <a:gd name="T31" fmla="*/ 175 h 210"/>
                    <a:gd name="T32" fmla="*/ 252 w 277"/>
                    <a:gd name="T33" fmla="*/ 202 h 210"/>
                    <a:gd name="T34" fmla="*/ 278 w 277"/>
                    <a:gd name="T35" fmla="*/ 202 h 210"/>
                    <a:gd name="T36" fmla="*/ 278 w 277"/>
                    <a:gd name="T37" fmla="*/ 245 h 210"/>
                    <a:gd name="T38" fmla="*/ 296 w 277"/>
                    <a:gd name="T39" fmla="*/ 273 h 21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277"/>
                    <a:gd name="T61" fmla="*/ 0 h 210"/>
                    <a:gd name="T62" fmla="*/ 277 w 277"/>
                    <a:gd name="T63" fmla="*/ 210 h 21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277" h="210">
                      <a:moveTo>
                        <a:pt x="218" y="209"/>
                      </a:moveTo>
                      <a:lnTo>
                        <a:pt x="256" y="155"/>
                      </a:lnTo>
                      <a:lnTo>
                        <a:pt x="276" y="74"/>
                      </a:lnTo>
                      <a:lnTo>
                        <a:pt x="276" y="20"/>
                      </a:lnTo>
                      <a:lnTo>
                        <a:pt x="256" y="20"/>
                      </a:lnTo>
                      <a:lnTo>
                        <a:pt x="218" y="0"/>
                      </a:lnTo>
                      <a:lnTo>
                        <a:pt x="186" y="0"/>
                      </a:lnTo>
                      <a:lnTo>
                        <a:pt x="147" y="20"/>
                      </a:lnTo>
                      <a:lnTo>
                        <a:pt x="128" y="40"/>
                      </a:lnTo>
                      <a:lnTo>
                        <a:pt x="57" y="20"/>
                      </a:lnTo>
                      <a:lnTo>
                        <a:pt x="0" y="20"/>
                      </a:lnTo>
                      <a:lnTo>
                        <a:pt x="0" y="74"/>
                      </a:lnTo>
                      <a:lnTo>
                        <a:pt x="57" y="74"/>
                      </a:lnTo>
                      <a:lnTo>
                        <a:pt x="109" y="94"/>
                      </a:lnTo>
                      <a:lnTo>
                        <a:pt x="128" y="114"/>
                      </a:lnTo>
                      <a:lnTo>
                        <a:pt x="166" y="134"/>
                      </a:lnTo>
                      <a:lnTo>
                        <a:pt x="186" y="155"/>
                      </a:lnTo>
                      <a:lnTo>
                        <a:pt x="205" y="155"/>
                      </a:lnTo>
                      <a:lnTo>
                        <a:pt x="205" y="188"/>
                      </a:lnTo>
                      <a:lnTo>
                        <a:pt x="218" y="209"/>
                      </a:lnTo>
                    </a:path>
                  </a:pathLst>
                </a:custGeom>
                <a:solidFill>
                  <a:schemeClr val="accent5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26" name="Freeform 22"/>
                <p:cNvSpPr>
                  <a:spLocks/>
                </p:cNvSpPr>
                <p:nvPr/>
              </p:nvSpPr>
              <p:spPr bwMode="auto">
                <a:xfrm>
                  <a:off x="2973" y="2908"/>
                  <a:ext cx="501" cy="327"/>
                </a:xfrm>
                <a:custGeom>
                  <a:avLst/>
                  <a:gdLst>
                    <a:gd name="T0" fmla="*/ 69 w 368"/>
                    <a:gd name="T1" fmla="*/ 298 h 250"/>
                    <a:gd name="T2" fmla="*/ 148 w 368"/>
                    <a:gd name="T3" fmla="*/ 298 h 250"/>
                    <a:gd name="T4" fmla="*/ 245 w 368"/>
                    <a:gd name="T5" fmla="*/ 326 h 250"/>
                    <a:gd name="T6" fmla="*/ 271 w 368"/>
                    <a:gd name="T7" fmla="*/ 298 h 250"/>
                    <a:gd name="T8" fmla="*/ 324 w 368"/>
                    <a:gd name="T9" fmla="*/ 272 h 250"/>
                    <a:gd name="T10" fmla="*/ 368 w 368"/>
                    <a:gd name="T11" fmla="*/ 272 h 250"/>
                    <a:gd name="T12" fmla="*/ 421 w 368"/>
                    <a:gd name="T13" fmla="*/ 298 h 250"/>
                    <a:gd name="T14" fmla="*/ 447 w 368"/>
                    <a:gd name="T15" fmla="*/ 298 h 250"/>
                    <a:gd name="T16" fmla="*/ 447 w 368"/>
                    <a:gd name="T17" fmla="*/ 246 h 250"/>
                    <a:gd name="T18" fmla="*/ 500 w 368"/>
                    <a:gd name="T19" fmla="*/ 192 h 250"/>
                    <a:gd name="T20" fmla="*/ 472 w 368"/>
                    <a:gd name="T21" fmla="*/ 192 h 250"/>
                    <a:gd name="T22" fmla="*/ 421 w 368"/>
                    <a:gd name="T23" fmla="*/ 148 h 250"/>
                    <a:gd name="T24" fmla="*/ 393 w 368"/>
                    <a:gd name="T25" fmla="*/ 148 h 250"/>
                    <a:gd name="T26" fmla="*/ 350 w 368"/>
                    <a:gd name="T27" fmla="*/ 71 h 250"/>
                    <a:gd name="T28" fmla="*/ 324 w 368"/>
                    <a:gd name="T29" fmla="*/ 43 h 250"/>
                    <a:gd name="T30" fmla="*/ 297 w 368"/>
                    <a:gd name="T31" fmla="*/ 26 h 250"/>
                    <a:gd name="T32" fmla="*/ 218 w 368"/>
                    <a:gd name="T33" fmla="*/ 26 h 250"/>
                    <a:gd name="T34" fmla="*/ 148 w 368"/>
                    <a:gd name="T35" fmla="*/ 0 h 250"/>
                    <a:gd name="T36" fmla="*/ 95 w 368"/>
                    <a:gd name="T37" fmla="*/ 0 h 250"/>
                    <a:gd name="T38" fmla="*/ 69 w 368"/>
                    <a:gd name="T39" fmla="*/ 26 h 250"/>
                    <a:gd name="T40" fmla="*/ 26 w 368"/>
                    <a:gd name="T41" fmla="*/ 95 h 250"/>
                    <a:gd name="T42" fmla="*/ 26 w 368"/>
                    <a:gd name="T43" fmla="*/ 148 h 250"/>
                    <a:gd name="T44" fmla="*/ 26 w 368"/>
                    <a:gd name="T45" fmla="*/ 192 h 250"/>
                    <a:gd name="T46" fmla="*/ 0 w 368"/>
                    <a:gd name="T47" fmla="*/ 218 h 250"/>
                    <a:gd name="T48" fmla="*/ 0 w 368"/>
                    <a:gd name="T49" fmla="*/ 246 h 250"/>
                    <a:gd name="T50" fmla="*/ 52 w 368"/>
                    <a:gd name="T51" fmla="*/ 272 h 250"/>
                    <a:gd name="T52" fmla="*/ 69 w 368"/>
                    <a:gd name="T53" fmla="*/ 298 h 25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68"/>
                    <a:gd name="T82" fmla="*/ 0 h 250"/>
                    <a:gd name="T83" fmla="*/ 368 w 368"/>
                    <a:gd name="T84" fmla="*/ 250 h 250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68" h="250">
                      <a:moveTo>
                        <a:pt x="51" y="228"/>
                      </a:moveTo>
                      <a:lnTo>
                        <a:pt x="109" y="228"/>
                      </a:lnTo>
                      <a:lnTo>
                        <a:pt x="180" y="249"/>
                      </a:lnTo>
                      <a:lnTo>
                        <a:pt x="199" y="228"/>
                      </a:lnTo>
                      <a:lnTo>
                        <a:pt x="238" y="208"/>
                      </a:lnTo>
                      <a:lnTo>
                        <a:pt x="270" y="208"/>
                      </a:lnTo>
                      <a:lnTo>
                        <a:pt x="309" y="228"/>
                      </a:lnTo>
                      <a:lnTo>
                        <a:pt x="328" y="228"/>
                      </a:lnTo>
                      <a:lnTo>
                        <a:pt x="328" y="188"/>
                      </a:lnTo>
                      <a:lnTo>
                        <a:pt x="367" y="147"/>
                      </a:lnTo>
                      <a:lnTo>
                        <a:pt x="347" y="147"/>
                      </a:lnTo>
                      <a:lnTo>
                        <a:pt x="309" y="113"/>
                      </a:lnTo>
                      <a:lnTo>
                        <a:pt x="289" y="113"/>
                      </a:lnTo>
                      <a:lnTo>
                        <a:pt x="257" y="54"/>
                      </a:lnTo>
                      <a:lnTo>
                        <a:pt x="238" y="33"/>
                      </a:lnTo>
                      <a:lnTo>
                        <a:pt x="218" y="20"/>
                      </a:lnTo>
                      <a:lnTo>
                        <a:pt x="160" y="20"/>
                      </a:lnTo>
                      <a:lnTo>
                        <a:pt x="109" y="0"/>
                      </a:lnTo>
                      <a:lnTo>
                        <a:pt x="70" y="0"/>
                      </a:lnTo>
                      <a:lnTo>
                        <a:pt x="51" y="20"/>
                      </a:lnTo>
                      <a:lnTo>
                        <a:pt x="19" y="73"/>
                      </a:lnTo>
                      <a:lnTo>
                        <a:pt x="19" y="113"/>
                      </a:lnTo>
                      <a:lnTo>
                        <a:pt x="19" y="147"/>
                      </a:lnTo>
                      <a:lnTo>
                        <a:pt x="0" y="167"/>
                      </a:lnTo>
                      <a:lnTo>
                        <a:pt x="0" y="188"/>
                      </a:lnTo>
                      <a:lnTo>
                        <a:pt x="38" y="208"/>
                      </a:lnTo>
                      <a:lnTo>
                        <a:pt x="51" y="228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27" name="Freeform 23"/>
                <p:cNvSpPr>
                  <a:spLocks/>
                </p:cNvSpPr>
                <p:nvPr/>
              </p:nvSpPr>
              <p:spPr bwMode="auto">
                <a:xfrm>
                  <a:off x="3070" y="2681"/>
                  <a:ext cx="648" cy="423"/>
                </a:xfrm>
                <a:custGeom>
                  <a:avLst/>
                  <a:gdLst>
                    <a:gd name="T0" fmla="*/ 619 w 477"/>
                    <a:gd name="T1" fmla="*/ 273 h 324"/>
                    <a:gd name="T2" fmla="*/ 619 w 477"/>
                    <a:gd name="T3" fmla="*/ 255 h 324"/>
                    <a:gd name="T4" fmla="*/ 647 w 477"/>
                    <a:gd name="T5" fmla="*/ 228 h 324"/>
                    <a:gd name="T6" fmla="*/ 594 w 477"/>
                    <a:gd name="T7" fmla="*/ 228 h 324"/>
                    <a:gd name="T8" fmla="*/ 550 w 477"/>
                    <a:gd name="T9" fmla="*/ 228 h 324"/>
                    <a:gd name="T10" fmla="*/ 497 w 477"/>
                    <a:gd name="T11" fmla="*/ 202 h 324"/>
                    <a:gd name="T12" fmla="*/ 471 w 477"/>
                    <a:gd name="T13" fmla="*/ 149 h 324"/>
                    <a:gd name="T14" fmla="*/ 471 w 477"/>
                    <a:gd name="T15" fmla="*/ 123 h 324"/>
                    <a:gd name="T16" fmla="*/ 446 w 477"/>
                    <a:gd name="T17" fmla="*/ 104 h 324"/>
                    <a:gd name="T18" fmla="*/ 446 w 477"/>
                    <a:gd name="T19" fmla="*/ 52 h 324"/>
                    <a:gd name="T20" fmla="*/ 418 w 477"/>
                    <a:gd name="T21" fmla="*/ 26 h 324"/>
                    <a:gd name="T22" fmla="*/ 375 w 477"/>
                    <a:gd name="T23" fmla="*/ 0 h 324"/>
                    <a:gd name="T24" fmla="*/ 296 w 477"/>
                    <a:gd name="T25" fmla="*/ 26 h 324"/>
                    <a:gd name="T26" fmla="*/ 253 w 477"/>
                    <a:gd name="T27" fmla="*/ 0 h 324"/>
                    <a:gd name="T28" fmla="*/ 174 w 477"/>
                    <a:gd name="T29" fmla="*/ 0 h 324"/>
                    <a:gd name="T30" fmla="*/ 122 w 477"/>
                    <a:gd name="T31" fmla="*/ 78 h 324"/>
                    <a:gd name="T32" fmla="*/ 77 w 477"/>
                    <a:gd name="T33" fmla="*/ 149 h 324"/>
                    <a:gd name="T34" fmla="*/ 26 w 477"/>
                    <a:gd name="T35" fmla="*/ 202 h 324"/>
                    <a:gd name="T36" fmla="*/ 0 w 477"/>
                    <a:gd name="T37" fmla="*/ 228 h 324"/>
                    <a:gd name="T38" fmla="*/ 52 w 477"/>
                    <a:gd name="T39" fmla="*/ 228 h 324"/>
                    <a:gd name="T40" fmla="*/ 122 w 477"/>
                    <a:gd name="T41" fmla="*/ 255 h 324"/>
                    <a:gd name="T42" fmla="*/ 200 w 477"/>
                    <a:gd name="T43" fmla="*/ 255 h 324"/>
                    <a:gd name="T44" fmla="*/ 227 w 477"/>
                    <a:gd name="T45" fmla="*/ 273 h 324"/>
                    <a:gd name="T46" fmla="*/ 253 w 477"/>
                    <a:gd name="T47" fmla="*/ 299 h 324"/>
                    <a:gd name="T48" fmla="*/ 296 w 477"/>
                    <a:gd name="T49" fmla="*/ 377 h 324"/>
                    <a:gd name="T50" fmla="*/ 323 w 477"/>
                    <a:gd name="T51" fmla="*/ 377 h 324"/>
                    <a:gd name="T52" fmla="*/ 375 w 477"/>
                    <a:gd name="T53" fmla="*/ 422 h 324"/>
                    <a:gd name="T54" fmla="*/ 401 w 477"/>
                    <a:gd name="T55" fmla="*/ 422 h 324"/>
                    <a:gd name="T56" fmla="*/ 418 w 477"/>
                    <a:gd name="T57" fmla="*/ 403 h 324"/>
                    <a:gd name="T58" fmla="*/ 497 w 477"/>
                    <a:gd name="T59" fmla="*/ 351 h 324"/>
                    <a:gd name="T60" fmla="*/ 568 w 477"/>
                    <a:gd name="T61" fmla="*/ 299 h 324"/>
                    <a:gd name="T62" fmla="*/ 619 w 477"/>
                    <a:gd name="T63" fmla="*/ 273 h 32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77"/>
                    <a:gd name="T97" fmla="*/ 0 h 324"/>
                    <a:gd name="T98" fmla="*/ 477 w 477"/>
                    <a:gd name="T99" fmla="*/ 324 h 32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77" h="324">
                      <a:moveTo>
                        <a:pt x="456" y="209"/>
                      </a:moveTo>
                      <a:lnTo>
                        <a:pt x="456" y="195"/>
                      </a:lnTo>
                      <a:lnTo>
                        <a:pt x="476" y="175"/>
                      </a:lnTo>
                      <a:lnTo>
                        <a:pt x="437" y="175"/>
                      </a:lnTo>
                      <a:lnTo>
                        <a:pt x="405" y="175"/>
                      </a:lnTo>
                      <a:lnTo>
                        <a:pt x="366" y="155"/>
                      </a:lnTo>
                      <a:lnTo>
                        <a:pt x="347" y="114"/>
                      </a:lnTo>
                      <a:lnTo>
                        <a:pt x="347" y="94"/>
                      </a:lnTo>
                      <a:lnTo>
                        <a:pt x="328" y="80"/>
                      </a:lnTo>
                      <a:lnTo>
                        <a:pt x="328" y="40"/>
                      </a:lnTo>
                      <a:lnTo>
                        <a:pt x="308" y="20"/>
                      </a:lnTo>
                      <a:lnTo>
                        <a:pt x="276" y="0"/>
                      </a:lnTo>
                      <a:lnTo>
                        <a:pt x="218" y="20"/>
                      </a:lnTo>
                      <a:lnTo>
                        <a:pt x="186" y="0"/>
                      </a:lnTo>
                      <a:lnTo>
                        <a:pt x="128" y="0"/>
                      </a:lnTo>
                      <a:lnTo>
                        <a:pt x="90" y="60"/>
                      </a:lnTo>
                      <a:lnTo>
                        <a:pt x="57" y="114"/>
                      </a:lnTo>
                      <a:lnTo>
                        <a:pt x="19" y="155"/>
                      </a:lnTo>
                      <a:lnTo>
                        <a:pt x="0" y="175"/>
                      </a:lnTo>
                      <a:lnTo>
                        <a:pt x="38" y="175"/>
                      </a:lnTo>
                      <a:lnTo>
                        <a:pt x="90" y="195"/>
                      </a:lnTo>
                      <a:lnTo>
                        <a:pt x="147" y="195"/>
                      </a:lnTo>
                      <a:lnTo>
                        <a:pt x="167" y="209"/>
                      </a:lnTo>
                      <a:lnTo>
                        <a:pt x="186" y="229"/>
                      </a:lnTo>
                      <a:lnTo>
                        <a:pt x="218" y="289"/>
                      </a:lnTo>
                      <a:lnTo>
                        <a:pt x="238" y="289"/>
                      </a:lnTo>
                      <a:lnTo>
                        <a:pt x="276" y="323"/>
                      </a:lnTo>
                      <a:lnTo>
                        <a:pt x="295" y="323"/>
                      </a:lnTo>
                      <a:lnTo>
                        <a:pt x="308" y="309"/>
                      </a:lnTo>
                      <a:lnTo>
                        <a:pt x="366" y="269"/>
                      </a:lnTo>
                      <a:lnTo>
                        <a:pt x="418" y="229"/>
                      </a:lnTo>
                      <a:lnTo>
                        <a:pt x="456" y="209"/>
                      </a:lnTo>
                    </a:path>
                  </a:pathLst>
                </a:custGeom>
                <a:solidFill>
                  <a:schemeClr val="accent5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28" name="Freeform 24"/>
                <p:cNvSpPr>
                  <a:spLocks/>
                </p:cNvSpPr>
                <p:nvPr/>
              </p:nvSpPr>
              <p:spPr bwMode="auto">
                <a:xfrm>
                  <a:off x="3662" y="2761"/>
                  <a:ext cx="350" cy="195"/>
                </a:xfrm>
                <a:custGeom>
                  <a:avLst/>
                  <a:gdLst>
                    <a:gd name="T0" fmla="*/ 26 w 257"/>
                    <a:gd name="T1" fmla="*/ 194 h 149"/>
                    <a:gd name="T2" fmla="*/ 26 w 257"/>
                    <a:gd name="T3" fmla="*/ 175 h 149"/>
                    <a:gd name="T4" fmla="*/ 52 w 257"/>
                    <a:gd name="T5" fmla="*/ 149 h 149"/>
                    <a:gd name="T6" fmla="*/ 0 w 257"/>
                    <a:gd name="T7" fmla="*/ 149 h 149"/>
                    <a:gd name="T8" fmla="*/ 52 w 257"/>
                    <a:gd name="T9" fmla="*/ 123 h 149"/>
                    <a:gd name="T10" fmla="*/ 104 w 257"/>
                    <a:gd name="T11" fmla="*/ 97 h 149"/>
                    <a:gd name="T12" fmla="*/ 147 w 257"/>
                    <a:gd name="T13" fmla="*/ 97 h 149"/>
                    <a:gd name="T14" fmla="*/ 199 w 257"/>
                    <a:gd name="T15" fmla="*/ 69 h 149"/>
                    <a:gd name="T16" fmla="*/ 226 w 257"/>
                    <a:gd name="T17" fmla="*/ 26 h 149"/>
                    <a:gd name="T18" fmla="*/ 252 w 257"/>
                    <a:gd name="T19" fmla="*/ 0 h 149"/>
                    <a:gd name="T20" fmla="*/ 270 w 257"/>
                    <a:gd name="T21" fmla="*/ 43 h 149"/>
                    <a:gd name="T22" fmla="*/ 349 w 257"/>
                    <a:gd name="T23" fmla="*/ 43 h 149"/>
                    <a:gd name="T24" fmla="*/ 321 w 257"/>
                    <a:gd name="T25" fmla="*/ 69 h 149"/>
                    <a:gd name="T26" fmla="*/ 321 w 257"/>
                    <a:gd name="T27" fmla="*/ 97 h 149"/>
                    <a:gd name="T28" fmla="*/ 270 w 257"/>
                    <a:gd name="T29" fmla="*/ 123 h 149"/>
                    <a:gd name="T30" fmla="*/ 252 w 257"/>
                    <a:gd name="T31" fmla="*/ 175 h 149"/>
                    <a:gd name="T32" fmla="*/ 121 w 257"/>
                    <a:gd name="T33" fmla="*/ 175 h 149"/>
                    <a:gd name="T34" fmla="*/ 26 w 257"/>
                    <a:gd name="T35" fmla="*/ 194 h 14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257"/>
                    <a:gd name="T55" fmla="*/ 0 h 149"/>
                    <a:gd name="T56" fmla="*/ 257 w 257"/>
                    <a:gd name="T57" fmla="*/ 149 h 149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257" h="149">
                      <a:moveTo>
                        <a:pt x="19" y="148"/>
                      </a:moveTo>
                      <a:lnTo>
                        <a:pt x="19" y="134"/>
                      </a:lnTo>
                      <a:lnTo>
                        <a:pt x="38" y="114"/>
                      </a:lnTo>
                      <a:lnTo>
                        <a:pt x="0" y="114"/>
                      </a:lnTo>
                      <a:lnTo>
                        <a:pt x="38" y="94"/>
                      </a:lnTo>
                      <a:lnTo>
                        <a:pt x="76" y="74"/>
                      </a:lnTo>
                      <a:lnTo>
                        <a:pt x="108" y="74"/>
                      </a:lnTo>
                      <a:lnTo>
                        <a:pt x="146" y="53"/>
                      </a:lnTo>
                      <a:lnTo>
                        <a:pt x="166" y="20"/>
                      </a:lnTo>
                      <a:lnTo>
                        <a:pt x="185" y="0"/>
                      </a:lnTo>
                      <a:lnTo>
                        <a:pt x="198" y="33"/>
                      </a:lnTo>
                      <a:lnTo>
                        <a:pt x="256" y="33"/>
                      </a:lnTo>
                      <a:lnTo>
                        <a:pt x="236" y="53"/>
                      </a:lnTo>
                      <a:lnTo>
                        <a:pt x="236" y="74"/>
                      </a:lnTo>
                      <a:lnTo>
                        <a:pt x="198" y="94"/>
                      </a:lnTo>
                      <a:lnTo>
                        <a:pt x="185" y="134"/>
                      </a:lnTo>
                      <a:lnTo>
                        <a:pt x="89" y="134"/>
                      </a:lnTo>
                      <a:lnTo>
                        <a:pt x="19" y="148"/>
                      </a:lnTo>
                    </a:path>
                  </a:pathLst>
                </a:custGeom>
                <a:solidFill>
                  <a:schemeClr val="accent5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29" name="Freeform 25"/>
                <p:cNvSpPr>
                  <a:spLocks/>
                </p:cNvSpPr>
                <p:nvPr/>
              </p:nvSpPr>
              <p:spPr bwMode="auto">
                <a:xfrm>
                  <a:off x="3913" y="2532"/>
                  <a:ext cx="192" cy="275"/>
                </a:xfrm>
                <a:custGeom>
                  <a:avLst/>
                  <a:gdLst>
                    <a:gd name="T0" fmla="*/ 95 w 142"/>
                    <a:gd name="T1" fmla="*/ 274 h 211"/>
                    <a:gd name="T2" fmla="*/ 146 w 142"/>
                    <a:gd name="T3" fmla="*/ 176 h 211"/>
                    <a:gd name="T4" fmla="*/ 164 w 142"/>
                    <a:gd name="T5" fmla="*/ 78 h 211"/>
                    <a:gd name="T6" fmla="*/ 191 w 142"/>
                    <a:gd name="T7" fmla="*/ 26 h 211"/>
                    <a:gd name="T8" fmla="*/ 164 w 142"/>
                    <a:gd name="T9" fmla="*/ 0 h 211"/>
                    <a:gd name="T10" fmla="*/ 120 w 142"/>
                    <a:gd name="T11" fmla="*/ 0 h 211"/>
                    <a:gd name="T12" fmla="*/ 95 w 142"/>
                    <a:gd name="T13" fmla="*/ 26 h 211"/>
                    <a:gd name="T14" fmla="*/ 95 w 142"/>
                    <a:gd name="T15" fmla="*/ 52 h 211"/>
                    <a:gd name="T16" fmla="*/ 69 w 142"/>
                    <a:gd name="T17" fmla="*/ 106 h 211"/>
                    <a:gd name="T18" fmla="*/ 69 w 142"/>
                    <a:gd name="T19" fmla="*/ 123 h 211"/>
                    <a:gd name="T20" fmla="*/ 16 w 142"/>
                    <a:gd name="T21" fmla="*/ 176 h 211"/>
                    <a:gd name="T22" fmla="*/ 0 w 142"/>
                    <a:gd name="T23" fmla="*/ 229 h 211"/>
                    <a:gd name="T24" fmla="*/ 16 w 142"/>
                    <a:gd name="T25" fmla="*/ 274 h 211"/>
                    <a:gd name="T26" fmla="*/ 95 w 142"/>
                    <a:gd name="T27" fmla="*/ 274 h 21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42"/>
                    <a:gd name="T43" fmla="*/ 0 h 211"/>
                    <a:gd name="T44" fmla="*/ 142 w 142"/>
                    <a:gd name="T45" fmla="*/ 211 h 21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42" h="211">
                      <a:moveTo>
                        <a:pt x="70" y="210"/>
                      </a:moveTo>
                      <a:lnTo>
                        <a:pt x="108" y="135"/>
                      </a:lnTo>
                      <a:lnTo>
                        <a:pt x="121" y="60"/>
                      </a:lnTo>
                      <a:lnTo>
                        <a:pt x="141" y="20"/>
                      </a:lnTo>
                      <a:lnTo>
                        <a:pt x="121" y="0"/>
                      </a:lnTo>
                      <a:lnTo>
                        <a:pt x="89" y="0"/>
                      </a:lnTo>
                      <a:lnTo>
                        <a:pt x="70" y="20"/>
                      </a:lnTo>
                      <a:lnTo>
                        <a:pt x="70" y="40"/>
                      </a:lnTo>
                      <a:lnTo>
                        <a:pt x="51" y="81"/>
                      </a:lnTo>
                      <a:lnTo>
                        <a:pt x="51" y="94"/>
                      </a:lnTo>
                      <a:lnTo>
                        <a:pt x="12" y="135"/>
                      </a:lnTo>
                      <a:lnTo>
                        <a:pt x="0" y="176"/>
                      </a:lnTo>
                      <a:lnTo>
                        <a:pt x="12" y="210"/>
                      </a:lnTo>
                      <a:lnTo>
                        <a:pt x="70" y="210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0" name="Freeform 26"/>
                <p:cNvSpPr>
                  <a:spLocks/>
                </p:cNvSpPr>
                <p:nvPr/>
              </p:nvSpPr>
              <p:spPr bwMode="auto">
                <a:xfrm>
                  <a:off x="3243" y="2261"/>
                  <a:ext cx="865" cy="653"/>
                </a:xfrm>
                <a:custGeom>
                  <a:avLst/>
                  <a:gdLst>
                    <a:gd name="T0" fmla="*/ 836 w 637"/>
                    <a:gd name="T1" fmla="*/ 246 h 500"/>
                    <a:gd name="T2" fmla="*/ 819 w 637"/>
                    <a:gd name="T3" fmla="*/ 227 h 500"/>
                    <a:gd name="T4" fmla="*/ 836 w 637"/>
                    <a:gd name="T5" fmla="*/ 175 h 500"/>
                    <a:gd name="T6" fmla="*/ 864 w 637"/>
                    <a:gd name="T7" fmla="*/ 149 h 500"/>
                    <a:gd name="T8" fmla="*/ 864 w 637"/>
                    <a:gd name="T9" fmla="*/ 123 h 500"/>
                    <a:gd name="T10" fmla="*/ 793 w 637"/>
                    <a:gd name="T11" fmla="*/ 97 h 500"/>
                    <a:gd name="T12" fmla="*/ 767 w 637"/>
                    <a:gd name="T13" fmla="*/ 97 h 500"/>
                    <a:gd name="T14" fmla="*/ 714 w 637"/>
                    <a:gd name="T15" fmla="*/ 52 h 500"/>
                    <a:gd name="T16" fmla="*/ 671 w 637"/>
                    <a:gd name="T17" fmla="*/ 52 h 500"/>
                    <a:gd name="T18" fmla="*/ 618 w 637"/>
                    <a:gd name="T19" fmla="*/ 26 h 500"/>
                    <a:gd name="T20" fmla="*/ 566 w 637"/>
                    <a:gd name="T21" fmla="*/ 26 h 500"/>
                    <a:gd name="T22" fmla="*/ 523 w 637"/>
                    <a:gd name="T23" fmla="*/ 0 h 500"/>
                    <a:gd name="T24" fmla="*/ 445 w 637"/>
                    <a:gd name="T25" fmla="*/ 0 h 500"/>
                    <a:gd name="T26" fmla="*/ 418 w 637"/>
                    <a:gd name="T27" fmla="*/ 26 h 500"/>
                    <a:gd name="T28" fmla="*/ 375 w 637"/>
                    <a:gd name="T29" fmla="*/ 52 h 500"/>
                    <a:gd name="T30" fmla="*/ 322 w 637"/>
                    <a:gd name="T31" fmla="*/ 26 h 500"/>
                    <a:gd name="T32" fmla="*/ 296 w 637"/>
                    <a:gd name="T33" fmla="*/ 78 h 500"/>
                    <a:gd name="T34" fmla="*/ 270 w 637"/>
                    <a:gd name="T35" fmla="*/ 97 h 500"/>
                    <a:gd name="T36" fmla="*/ 270 w 637"/>
                    <a:gd name="T37" fmla="*/ 149 h 500"/>
                    <a:gd name="T38" fmla="*/ 244 w 637"/>
                    <a:gd name="T39" fmla="*/ 175 h 500"/>
                    <a:gd name="T40" fmla="*/ 270 w 637"/>
                    <a:gd name="T41" fmla="*/ 227 h 500"/>
                    <a:gd name="T42" fmla="*/ 270 w 637"/>
                    <a:gd name="T43" fmla="*/ 246 h 500"/>
                    <a:gd name="T44" fmla="*/ 227 w 637"/>
                    <a:gd name="T45" fmla="*/ 298 h 500"/>
                    <a:gd name="T46" fmla="*/ 122 w 637"/>
                    <a:gd name="T47" fmla="*/ 298 h 500"/>
                    <a:gd name="T48" fmla="*/ 52 w 637"/>
                    <a:gd name="T49" fmla="*/ 325 h 500"/>
                    <a:gd name="T50" fmla="*/ 0 w 637"/>
                    <a:gd name="T51" fmla="*/ 377 h 500"/>
                    <a:gd name="T52" fmla="*/ 0 w 637"/>
                    <a:gd name="T53" fmla="*/ 422 h 500"/>
                    <a:gd name="T54" fmla="*/ 77 w 637"/>
                    <a:gd name="T55" fmla="*/ 422 h 500"/>
                    <a:gd name="T56" fmla="*/ 122 w 637"/>
                    <a:gd name="T57" fmla="*/ 448 h 500"/>
                    <a:gd name="T58" fmla="*/ 200 w 637"/>
                    <a:gd name="T59" fmla="*/ 422 h 500"/>
                    <a:gd name="T60" fmla="*/ 244 w 637"/>
                    <a:gd name="T61" fmla="*/ 448 h 500"/>
                    <a:gd name="T62" fmla="*/ 270 w 637"/>
                    <a:gd name="T63" fmla="*/ 474 h 500"/>
                    <a:gd name="T64" fmla="*/ 270 w 637"/>
                    <a:gd name="T65" fmla="*/ 528 h 500"/>
                    <a:gd name="T66" fmla="*/ 296 w 637"/>
                    <a:gd name="T67" fmla="*/ 545 h 500"/>
                    <a:gd name="T68" fmla="*/ 296 w 637"/>
                    <a:gd name="T69" fmla="*/ 572 h 500"/>
                    <a:gd name="T70" fmla="*/ 322 w 637"/>
                    <a:gd name="T71" fmla="*/ 624 h 500"/>
                    <a:gd name="T72" fmla="*/ 375 w 637"/>
                    <a:gd name="T73" fmla="*/ 652 h 500"/>
                    <a:gd name="T74" fmla="*/ 418 w 637"/>
                    <a:gd name="T75" fmla="*/ 652 h 500"/>
                    <a:gd name="T76" fmla="*/ 471 w 637"/>
                    <a:gd name="T77" fmla="*/ 624 h 500"/>
                    <a:gd name="T78" fmla="*/ 523 w 637"/>
                    <a:gd name="T79" fmla="*/ 598 h 500"/>
                    <a:gd name="T80" fmla="*/ 566 w 637"/>
                    <a:gd name="T81" fmla="*/ 598 h 500"/>
                    <a:gd name="T82" fmla="*/ 618 w 637"/>
                    <a:gd name="T83" fmla="*/ 572 h 500"/>
                    <a:gd name="T84" fmla="*/ 645 w 637"/>
                    <a:gd name="T85" fmla="*/ 528 h 500"/>
                    <a:gd name="T86" fmla="*/ 671 w 637"/>
                    <a:gd name="T87" fmla="*/ 502 h 500"/>
                    <a:gd name="T88" fmla="*/ 688 w 637"/>
                    <a:gd name="T89" fmla="*/ 448 h 500"/>
                    <a:gd name="T90" fmla="*/ 740 w 637"/>
                    <a:gd name="T91" fmla="*/ 396 h 500"/>
                    <a:gd name="T92" fmla="*/ 740 w 637"/>
                    <a:gd name="T93" fmla="*/ 377 h 500"/>
                    <a:gd name="T94" fmla="*/ 767 w 637"/>
                    <a:gd name="T95" fmla="*/ 325 h 500"/>
                    <a:gd name="T96" fmla="*/ 767 w 637"/>
                    <a:gd name="T97" fmla="*/ 298 h 500"/>
                    <a:gd name="T98" fmla="*/ 793 w 637"/>
                    <a:gd name="T99" fmla="*/ 272 h 500"/>
                    <a:gd name="T100" fmla="*/ 836 w 637"/>
                    <a:gd name="T101" fmla="*/ 272 h 500"/>
                    <a:gd name="T102" fmla="*/ 836 w 637"/>
                    <a:gd name="T103" fmla="*/ 246 h 50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637"/>
                    <a:gd name="T157" fmla="*/ 0 h 500"/>
                    <a:gd name="T158" fmla="*/ 637 w 637"/>
                    <a:gd name="T159" fmla="*/ 500 h 50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637" h="500">
                      <a:moveTo>
                        <a:pt x="616" y="188"/>
                      </a:moveTo>
                      <a:lnTo>
                        <a:pt x="603" y="174"/>
                      </a:lnTo>
                      <a:lnTo>
                        <a:pt x="616" y="134"/>
                      </a:lnTo>
                      <a:lnTo>
                        <a:pt x="636" y="114"/>
                      </a:lnTo>
                      <a:lnTo>
                        <a:pt x="636" y="94"/>
                      </a:lnTo>
                      <a:lnTo>
                        <a:pt x="584" y="74"/>
                      </a:lnTo>
                      <a:lnTo>
                        <a:pt x="565" y="74"/>
                      </a:lnTo>
                      <a:lnTo>
                        <a:pt x="526" y="40"/>
                      </a:lnTo>
                      <a:lnTo>
                        <a:pt x="494" y="40"/>
                      </a:lnTo>
                      <a:lnTo>
                        <a:pt x="455" y="20"/>
                      </a:lnTo>
                      <a:lnTo>
                        <a:pt x="417" y="20"/>
                      </a:lnTo>
                      <a:lnTo>
                        <a:pt x="385" y="0"/>
                      </a:lnTo>
                      <a:lnTo>
                        <a:pt x="328" y="0"/>
                      </a:lnTo>
                      <a:lnTo>
                        <a:pt x="308" y="20"/>
                      </a:lnTo>
                      <a:lnTo>
                        <a:pt x="276" y="40"/>
                      </a:lnTo>
                      <a:lnTo>
                        <a:pt x="237" y="20"/>
                      </a:lnTo>
                      <a:lnTo>
                        <a:pt x="218" y="60"/>
                      </a:lnTo>
                      <a:lnTo>
                        <a:pt x="199" y="74"/>
                      </a:lnTo>
                      <a:lnTo>
                        <a:pt x="199" y="114"/>
                      </a:lnTo>
                      <a:lnTo>
                        <a:pt x="180" y="134"/>
                      </a:lnTo>
                      <a:lnTo>
                        <a:pt x="199" y="174"/>
                      </a:lnTo>
                      <a:lnTo>
                        <a:pt x="199" y="188"/>
                      </a:lnTo>
                      <a:lnTo>
                        <a:pt x="167" y="228"/>
                      </a:lnTo>
                      <a:lnTo>
                        <a:pt x="90" y="228"/>
                      </a:lnTo>
                      <a:lnTo>
                        <a:pt x="38" y="249"/>
                      </a:lnTo>
                      <a:lnTo>
                        <a:pt x="0" y="289"/>
                      </a:lnTo>
                      <a:lnTo>
                        <a:pt x="0" y="323"/>
                      </a:lnTo>
                      <a:lnTo>
                        <a:pt x="57" y="323"/>
                      </a:lnTo>
                      <a:lnTo>
                        <a:pt x="90" y="343"/>
                      </a:lnTo>
                      <a:lnTo>
                        <a:pt x="147" y="323"/>
                      </a:lnTo>
                      <a:lnTo>
                        <a:pt x="180" y="343"/>
                      </a:lnTo>
                      <a:lnTo>
                        <a:pt x="199" y="363"/>
                      </a:lnTo>
                      <a:lnTo>
                        <a:pt x="199" y="404"/>
                      </a:lnTo>
                      <a:lnTo>
                        <a:pt x="218" y="417"/>
                      </a:lnTo>
                      <a:lnTo>
                        <a:pt x="218" y="438"/>
                      </a:lnTo>
                      <a:lnTo>
                        <a:pt x="237" y="478"/>
                      </a:lnTo>
                      <a:lnTo>
                        <a:pt x="276" y="499"/>
                      </a:lnTo>
                      <a:lnTo>
                        <a:pt x="308" y="499"/>
                      </a:lnTo>
                      <a:lnTo>
                        <a:pt x="347" y="478"/>
                      </a:lnTo>
                      <a:lnTo>
                        <a:pt x="385" y="458"/>
                      </a:lnTo>
                      <a:lnTo>
                        <a:pt x="417" y="458"/>
                      </a:lnTo>
                      <a:lnTo>
                        <a:pt x="455" y="438"/>
                      </a:lnTo>
                      <a:lnTo>
                        <a:pt x="475" y="404"/>
                      </a:lnTo>
                      <a:lnTo>
                        <a:pt x="494" y="384"/>
                      </a:lnTo>
                      <a:lnTo>
                        <a:pt x="507" y="343"/>
                      </a:lnTo>
                      <a:lnTo>
                        <a:pt x="545" y="303"/>
                      </a:lnTo>
                      <a:lnTo>
                        <a:pt x="545" y="289"/>
                      </a:lnTo>
                      <a:lnTo>
                        <a:pt x="565" y="249"/>
                      </a:lnTo>
                      <a:lnTo>
                        <a:pt x="565" y="228"/>
                      </a:lnTo>
                      <a:lnTo>
                        <a:pt x="584" y="208"/>
                      </a:lnTo>
                      <a:lnTo>
                        <a:pt x="616" y="208"/>
                      </a:lnTo>
                      <a:lnTo>
                        <a:pt x="616" y="188"/>
                      </a:lnTo>
                    </a:path>
                  </a:pathLst>
                </a:custGeom>
                <a:solidFill>
                  <a:schemeClr val="accent5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1" name="Freeform 27"/>
                <p:cNvSpPr>
                  <a:spLocks/>
                </p:cNvSpPr>
                <p:nvPr/>
              </p:nvSpPr>
              <p:spPr bwMode="auto">
                <a:xfrm>
                  <a:off x="3566" y="1764"/>
                  <a:ext cx="744" cy="799"/>
                </a:xfrm>
                <a:custGeom>
                  <a:avLst/>
                  <a:gdLst>
                    <a:gd name="T0" fmla="*/ 52 w 547"/>
                    <a:gd name="T1" fmla="*/ 553 h 613"/>
                    <a:gd name="T2" fmla="*/ 95 w 547"/>
                    <a:gd name="T3" fmla="*/ 525 h 613"/>
                    <a:gd name="T4" fmla="*/ 122 w 547"/>
                    <a:gd name="T5" fmla="*/ 499 h 613"/>
                    <a:gd name="T6" fmla="*/ 200 w 547"/>
                    <a:gd name="T7" fmla="*/ 499 h 613"/>
                    <a:gd name="T8" fmla="*/ 243 w 547"/>
                    <a:gd name="T9" fmla="*/ 525 h 613"/>
                    <a:gd name="T10" fmla="*/ 295 w 547"/>
                    <a:gd name="T11" fmla="*/ 525 h 613"/>
                    <a:gd name="T12" fmla="*/ 348 w 547"/>
                    <a:gd name="T13" fmla="*/ 553 h 613"/>
                    <a:gd name="T14" fmla="*/ 392 w 547"/>
                    <a:gd name="T15" fmla="*/ 553 h 613"/>
                    <a:gd name="T16" fmla="*/ 445 w 547"/>
                    <a:gd name="T17" fmla="*/ 596 h 613"/>
                    <a:gd name="T18" fmla="*/ 471 w 547"/>
                    <a:gd name="T19" fmla="*/ 596 h 613"/>
                    <a:gd name="T20" fmla="*/ 541 w 547"/>
                    <a:gd name="T21" fmla="*/ 622 h 613"/>
                    <a:gd name="T22" fmla="*/ 541 w 547"/>
                    <a:gd name="T23" fmla="*/ 649 h 613"/>
                    <a:gd name="T24" fmla="*/ 514 w 547"/>
                    <a:gd name="T25" fmla="*/ 674 h 613"/>
                    <a:gd name="T26" fmla="*/ 496 w 547"/>
                    <a:gd name="T27" fmla="*/ 727 h 613"/>
                    <a:gd name="T28" fmla="*/ 514 w 547"/>
                    <a:gd name="T29" fmla="*/ 744 h 613"/>
                    <a:gd name="T30" fmla="*/ 514 w 547"/>
                    <a:gd name="T31" fmla="*/ 770 h 613"/>
                    <a:gd name="T32" fmla="*/ 541 w 547"/>
                    <a:gd name="T33" fmla="*/ 798 h 613"/>
                    <a:gd name="T34" fmla="*/ 567 w 547"/>
                    <a:gd name="T35" fmla="*/ 770 h 613"/>
                    <a:gd name="T36" fmla="*/ 593 w 547"/>
                    <a:gd name="T37" fmla="*/ 727 h 613"/>
                    <a:gd name="T38" fmla="*/ 593 w 547"/>
                    <a:gd name="T39" fmla="*/ 649 h 613"/>
                    <a:gd name="T40" fmla="*/ 619 w 547"/>
                    <a:gd name="T41" fmla="*/ 596 h 613"/>
                    <a:gd name="T42" fmla="*/ 619 w 547"/>
                    <a:gd name="T43" fmla="*/ 420 h 613"/>
                    <a:gd name="T44" fmla="*/ 646 w 547"/>
                    <a:gd name="T45" fmla="*/ 377 h 613"/>
                    <a:gd name="T46" fmla="*/ 646 w 547"/>
                    <a:gd name="T47" fmla="*/ 403 h 613"/>
                    <a:gd name="T48" fmla="*/ 664 w 547"/>
                    <a:gd name="T49" fmla="*/ 403 h 613"/>
                    <a:gd name="T50" fmla="*/ 715 w 547"/>
                    <a:gd name="T51" fmla="*/ 297 h 613"/>
                    <a:gd name="T52" fmla="*/ 743 w 547"/>
                    <a:gd name="T53" fmla="*/ 271 h 613"/>
                    <a:gd name="T54" fmla="*/ 664 w 547"/>
                    <a:gd name="T55" fmla="*/ 253 h 613"/>
                    <a:gd name="T56" fmla="*/ 664 w 547"/>
                    <a:gd name="T57" fmla="*/ 227 h 613"/>
                    <a:gd name="T58" fmla="*/ 646 w 547"/>
                    <a:gd name="T59" fmla="*/ 201 h 613"/>
                    <a:gd name="T60" fmla="*/ 646 w 547"/>
                    <a:gd name="T61" fmla="*/ 175 h 613"/>
                    <a:gd name="T62" fmla="*/ 664 w 547"/>
                    <a:gd name="T63" fmla="*/ 175 h 613"/>
                    <a:gd name="T64" fmla="*/ 690 w 547"/>
                    <a:gd name="T65" fmla="*/ 147 h 613"/>
                    <a:gd name="T66" fmla="*/ 690 w 547"/>
                    <a:gd name="T67" fmla="*/ 104 h 613"/>
                    <a:gd name="T68" fmla="*/ 664 w 547"/>
                    <a:gd name="T69" fmla="*/ 52 h 613"/>
                    <a:gd name="T70" fmla="*/ 646 w 547"/>
                    <a:gd name="T71" fmla="*/ 52 h 613"/>
                    <a:gd name="T72" fmla="*/ 646 w 547"/>
                    <a:gd name="T73" fmla="*/ 26 h 613"/>
                    <a:gd name="T74" fmla="*/ 541 w 547"/>
                    <a:gd name="T75" fmla="*/ 0 h 613"/>
                    <a:gd name="T76" fmla="*/ 496 w 547"/>
                    <a:gd name="T77" fmla="*/ 52 h 613"/>
                    <a:gd name="T78" fmla="*/ 445 w 547"/>
                    <a:gd name="T79" fmla="*/ 52 h 613"/>
                    <a:gd name="T80" fmla="*/ 445 w 547"/>
                    <a:gd name="T81" fmla="*/ 26 h 613"/>
                    <a:gd name="T82" fmla="*/ 418 w 547"/>
                    <a:gd name="T83" fmla="*/ 0 h 613"/>
                    <a:gd name="T84" fmla="*/ 366 w 547"/>
                    <a:gd name="T85" fmla="*/ 52 h 613"/>
                    <a:gd name="T86" fmla="*/ 269 w 547"/>
                    <a:gd name="T87" fmla="*/ 78 h 613"/>
                    <a:gd name="T88" fmla="*/ 218 w 547"/>
                    <a:gd name="T89" fmla="*/ 52 h 613"/>
                    <a:gd name="T90" fmla="*/ 200 w 547"/>
                    <a:gd name="T91" fmla="*/ 78 h 613"/>
                    <a:gd name="T92" fmla="*/ 200 w 547"/>
                    <a:gd name="T93" fmla="*/ 104 h 613"/>
                    <a:gd name="T94" fmla="*/ 218 w 547"/>
                    <a:gd name="T95" fmla="*/ 121 h 613"/>
                    <a:gd name="T96" fmla="*/ 218 w 547"/>
                    <a:gd name="T97" fmla="*/ 147 h 613"/>
                    <a:gd name="T98" fmla="*/ 174 w 547"/>
                    <a:gd name="T99" fmla="*/ 201 h 613"/>
                    <a:gd name="T100" fmla="*/ 122 w 547"/>
                    <a:gd name="T101" fmla="*/ 201 h 613"/>
                    <a:gd name="T102" fmla="*/ 69 w 547"/>
                    <a:gd name="T103" fmla="*/ 175 h 613"/>
                    <a:gd name="T104" fmla="*/ 52 w 547"/>
                    <a:gd name="T105" fmla="*/ 175 h 613"/>
                    <a:gd name="T106" fmla="*/ 26 w 547"/>
                    <a:gd name="T107" fmla="*/ 201 h 613"/>
                    <a:gd name="T108" fmla="*/ 0 w 547"/>
                    <a:gd name="T109" fmla="*/ 253 h 613"/>
                    <a:gd name="T110" fmla="*/ 26 w 547"/>
                    <a:gd name="T111" fmla="*/ 323 h 613"/>
                    <a:gd name="T112" fmla="*/ 26 w 547"/>
                    <a:gd name="T113" fmla="*/ 420 h 613"/>
                    <a:gd name="T114" fmla="*/ 52 w 547"/>
                    <a:gd name="T115" fmla="*/ 473 h 613"/>
                    <a:gd name="T116" fmla="*/ 52 w 547"/>
                    <a:gd name="T117" fmla="*/ 553 h 613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547"/>
                    <a:gd name="T178" fmla="*/ 0 h 613"/>
                    <a:gd name="T179" fmla="*/ 547 w 547"/>
                    <a:gd name="T180" fmla="*/ 613 h 613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547" h="613">
                      <a:moveTo>
                        <a:pt x="38" y="424"/>
                      </a:moveTo>
                      <a:lnTo>
                        <a:pt x="70" y="403"/>
                      </a:lnTo>
                      <a:lnTo>
                        <a:pt x="90" y="383"/>
                      </a:lnTo>
                      <a:lnTo>
                        <a:pt x="147" y="383"/>
                      </a:lnTo>
                      <a:lnTo>
                        <a:pt x="179" y="403"/>
                      </a:lnTo>
                      <a:lnTo>
                        <a:pt x="217" y="403"/>
                      </a:lnTo>
                      <a:lnTo>
                        <a:pt x="256" y="424"/>
                      </a:lnTo>
                      <a:lnTo>
                        <a:pt x="288" y="424"/>
                      </a:lnTo>
                      <a:lnTo>
                        <a:pt x="327" y="457"/>
                      </a:lnTo>
                      <a:lnTo>
                        <a:pt x="346" y="457"/>
                      </a:lnTo>
                      <a:lnTo>
                        <a:pt x="398" y="477"/>
                      </a:lnTo>
                      <a:lnTo>
                        <a:pt x="398" y="498"/>
                      </a:lnTo>
                      <a:lnTo>
                        <a:pt x="378" y="517"/>
                      </a:lnTo>
                      <a:lnTo>
                        <a:pt x="365" y="558"/>
                      </a:lnTo>
                      <a:lnTo>
                        <a:pt x="378" y="571"/>
                      </a:lnTo>
                      <a:lnTo>
                        <a:pt x="378" y="591"/>
                      </a:lnTo>
                      <a:lnTo>
                        <a:pt x="398" y="612"/>
                      </a:lnTo>
                      <a:lnTo>
                        <a:pt x="417" y="591"/>
                      </a:lnTo>
                      <a:lnTo>
                        <a:pt x="436" y="558"/>
                      </a:lnTo>
                      <a:lnTo>
                        <a:pt x="436" y="498"/>
                      </a:lnTo>
                      <a:lnTo>
                        <a:pt x="455" y="457"/>
                      </a:lnTo>
                      <a:lnTo>
                        <a:pt x="455" y="322"/>
                      </a:lnTo>
                      <a:lnTo>
                        <a:pt x="475" y="289"/>
                      </a:lnTo>
                      <a:lnTo>
                        <a:pt x="475" y="309"/>
                      </a:lnTo>
                      <a:lnTo>
                        <a:pt x="488" y="309"/>
                      </a:lnTo>
                      <a:lnTo>
                        <a:pt x="526" y="228"/>
                      </a:lnTo>
                      <a:lnTo>
                        <a:pt x="546" y="208"/>
                      </a:lnTo>
                      <a:lnTo>
                        <a:pt x="488" y="194"/>
                      </a:lnTo>
                      <a:lnTo>
                        <a:pt x="488" y="174"/>
                      </a:lnTo>
                      <a:lnTo>
                        <a:pt x="475" y="154"/>
                      </a:lnTo>
                      <a:lnTo>
                        <a:pt x="475" y="134"/>
                      </a:lnTo>
                      <a:lnTo>
                        <a:pt x="488" y="134"/>
                      </a:lnTo>
                      <a:lnTo>
                        <a:pt x="507" y="113"/>
                      </a:lnTo>
                      <a:lnTo>
                        <a:pt x="507" y="80"/>
                      </a:lnTo>
                      <a:lnTo>
                        <a:pt x="488" y="40"/>
                      </a:lnTo>
                      <a:lnTo>
                        <a:pt x="475" y="40"/>
                      </a:lnTo>
                      <a:lnTo>
                        <a:pt x="475" y="20"/>
                      </a:lnTo>
                      <a:lnTo>
                        <a:pt x="398" y="0"/>
                      </a:lnTo>
                      <a:lnTo>
                        <a:pt x="365" y="40"/>
                      </a:lnTo>
                      <a:lnTo>
                        <a:pt x="327" y="40"/>
                      </a:lnTo>
                      <a:lnTo>
                        <a:pt x="327" y="20"/>
                      </a:lnTo>
                      <a:lnTo>
                        <a:pt x="307" y="0"/>
                      </a:lnTo>
                      <a:lnTo>
                        <a:pt x="269" y="40"/>
                      </a:lnTo>
                      <a:lnTo>
                        <a:pt x="198" y="60"/>
                      </a:lnTo>
                      <a:lnTo>
                        <a:pt x="160" y="40"/>
                      </a:lnTo>
                      <a:lnTo>
                        <a:pt x="147" y="60"/>
                      </a:lnTo>
                      <a:lnTo>
                        <a:pt x="147" y="80"/>
                      </a:lnTo>
                      <a:lnTo>
                        <a:pt x="160" y="93"/>
                      </a:lnTo>
                      <a:lnTo>
                        <a:pt x="160" y="113"/>
                      </a:lnTo>
                      <a:lnTo>
                        <a:pt x="128" y="154"/>
                      </a:lnTo>
                      <a:lnTo>
                        <a:pt x="90" y="154"/>
                      </a:lnTo>
                      <a:lnTo>
                        <a:pt x="51" y="134"/>
                      </a:lnTo>
                      <a:lnTo>
                        <a:pt x="38" y="134"/>
                      </a:lnTo>
                      <a:lnTo>
                        <a:pt x="19" y="154"/>
                      </a:lnTo>
                      <a:lnTo>
                        <a:pt x="0" y="194"/>
                      </a:lnTo>
                      <a:lnTo>
                        <a:pt x="19" y="248"/>
                      </a:lnTo>
                      <a:lnTo>
                        <a:pt x="19" y="322"/>
                      </a:lnTo>
                      <a:lnTo>
                        <a:pt x="38" y="363"/>
                      </a:lnTo>
                      <a:lnTo>
                        <a:pt x="38" y="424"/>
                      </a:lnTo>
                    </a:path>
                  </a:pathLst>
                </a:custGeom>
                <a:solidFill>
                  <a:schemeClr val="accent5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2" name="Freeform 28"/>
                <p:cNvSpPr>
                  <a:spLocks/>
                </p:cNvSpPr>
                <p:nvPr/>
              </p:nvSpPr>
              <p:spPr bwMode="auto">
                <a:xfrm>
                  <a:off x="4212" y="1870"/>
                  <a:ext cx="150" cy="168"/>
                </a:xfrm>
                <a:custGeom>
                  <a:avLst/>
                  <a:gdLst>
                    <a:gd name="T0" fmla="*/ 96 w 111"/>
                    <a:gd name="T1" fmla="*/ 167 h 129"/>
                    <a:gd name="T2" fmla="*/ 149 w 111"/>
                    <a:gd name="T3" fmla="*/ 69 h 129"/>
                    <a:gd name="T4" fmla="*/ 122 w 111"/>
                    <a:gd name="T5" fmla="*/ 43 h 129"/>
                    <a:gd name="T6" fmla="*/ 69 w 111"/>
                    <a:gd name="T7" fmla="*/ 0 h 129"/>
                    <a:gd name="T8" fmla="*/ 43 w 111"/>
                    <a:gd name="T9" fmla="*/ 0 h 129"/>
                    <a:gd name="T10" fmla="*/ 43 w 111"/>
                    <a:gd name="T11" fmla="*/ 43 h 129"/>
                    <a:gd name="T12" fmla="*/ 16 w 111"/>
                    <a:gd name="T13" fmla="*/ 69 h 129"/>
                    <a:gd name="T14" fmla="*/ 0 w 111"/>
                    <a:gd name="T15" fmla="*/ 69 h 129"/>
                    <a:gd name="T16" fmla="*/ 0 w 111"/>
                    <a:gd name="T17" fmla="*/ 96 h 129"/>
                    <a:gd name="T18" fmla="*/ 16 w 111"/>
                    <a:gd name="T19" fmla="*/ 122 h 129"/>
                    <a:gd name="T20" fmla="*/ 16 w 111"/>
                    <a:gd name="T21" fmla="*/ 148 h 129"/>
                    <a:gd name="T22" fmla="*/ 96 w 111"/>
                    <a:gd name="T23" fmla="*/ 167 h 12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1"/>
                    <a:gd name="T37" fmla="*/ 0 h 129"/>
                    <a:gd name="T38" fmla="*/ 111 w 111"/>
                    <a:gd name="T39" fmla="*/ 129 h 12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1" h="129">
                      <a:moveTo>
                        <a:pt x="71" y="128"/>
                      </a:moveTo>
                      <a:lnTo>
                        <a:pt x="110" y="53"/>
                      </a:lnTo>
                      <a:lnTo>
                        <a:pt x="90" y="33"/>
                      </a:lnTo>
                      <a:lnTo>
                        <a:pt x="51" y="0"/>
                      </a:lnTo>
                      <a:lnTo>
                        <a:pt x="32" y="0"/>
                      </a:lnTo>
                      <a:lnTo>
                        <a:pt x="32" y="33"/>
                      </a:lnTo>
                      <a:lnTo>
                        <a:pt x="12" y="53"/>
                      </a:lnTo>
                      <a:lnTo>
                        <a:pt x="0" y="53"/>
                      </a:lnTo>
                      <a:lnTo>
                        <a:pt x="0" y="74"/>
                      </a:lnTo>
                      <a:lnTo>
                        <a:pt x="12" y="94"/>
                      </a:lnTo>
                      <a:lnTo>
                        <a:pt x="12" y="114"/>
                      </a:lnTo>
                      <a:lnTo>
                        <a:pt x="71" y="128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3" name="Freeform 29"/>
                <p:cNvSpPr>
                  <a:spLocks/>
                </p:cNvSpPr>
                <p:nvPr/>
              </p:nvSpPr>
              <p:spPr bwMode="auto">
                <a:xfrm>
                  <a:off x="4229" y="1792"/>
                  <a:ext cx="255" cy="150"/>
                </a:xfrm>
                <a:custGeom>
                  <a:avLst/>
                  <a:gdLst>
                    <a:gd name="T0" fmla="*/ 130 w 188"/>
                    <a:gd name="T1" fmla="*/ 149 h 115"/>
                    <a:gd name="T2" fmla="*/ 174 w 188"/>
                    <a:gd name="T3" fmla="*/ 121 h 115"/>
                    <a:gd name="T4" fmla="*/ 201 w 188"/>
                    <a:gd name="T5" fmla="*/ 77 h 115"/>
                    <a:gd name="T6" fmla="*/ 254 w 188"/>
                    <a:gd name="T7" fmla="*/ 0 h 115"/>
                    <a:gd name="T8" fmla="*/ 174 w 188"/>
                    <a:gd name="T9" fmla="*/ 0 h 115"/>
                    <a:gd name="T10" fmla="*/ 148 w 188"/>
                    <a:gd name="T11" fmla="*/ 26 h 115"/>
                    <a:gd name="T12" fmla="*/ 130 w 188"/>
                    <a:gd name="T13" fmla="*/ 26 h 115"/>
                    <a:gd name="T14" fmla="*/ 79 w 188"/>
                    <a:gd name="T15" fmla="*/ 0 h 115"/>
                    <a:gd name="T16" fmla="*/ 26 w 188"/>
                    <a:gd name="T17" fmla="*/ 0 h 115"/>
                    <a:gd name="T18" fmla="*/ 0 w 188"/>
                    <a:gd name="T19" fmla="*/ 26 h 115"/>
                    <a:gd name="T20" fmla="*/ 26 w 188"/>
                    <a:gd name="T21" fmla="*/ 77 h 115"/>
                    <a:gd name="T22" fmla="*/ 52 w 188"/>
                    <a:gd name="T23" fmla="*/ 77 h 115"/>
                    <a:gd name="T24" fmla="*/ 104 w 188"/>
                    <a:gd name="T25" fmla="*/ 121 h 115"/>
                    <a:gd name="T26" fmla="*/ 130 w 188"/>
                    <a:gd name="T27" fmla="*/ 149 h 11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88"/>
                    <a:gd name="T43" fmla="*/ 0 h 115"/>
                    <a:gd name="T44" fmla="*/ 188 w 188"/>
                    <a:gd name="T45" fmla="*/ 115 h 11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88" h="115">
                      <a:moveTo>
                        <a:pt x="96" y="114"/>
                      </a:moveTo>
                      <a:lnTo>
                        <a:pt x="128" y="93"/>
                      </a:lnTo>
                      <a:lnTo>
                        <a:pt x="148" y="59"/>
                      </a:lnTo>
                      <a:lnTo>
                        <a:pt x="187" y="0"/>
                      </a:lnTo>
                      <a:lnTo>
                        <a:pt x="128" y="0"/>
                      </a:lnTo>
                      <a:lnTo>
                        <a:pt x="109" y="20"/>
                      </a:lnTo>
                      <a:lnTo>
                        <a:pt x="96" y="20"/>
                      </a:lnTo>
                      <a:lnTo>
                        <a:pt x="58" y="0"/>
                      </a:lnTo>
                      <a:lnTo>
                        <a:pt x="19" y="0"/>
                      </a:lnTo>
                      <a:lnTo>
                        <a:pt x="0" y="20"/>
                      </a:lnTo>
                      <a:lnTo>
                        <a:pt x="19" y="59"/>
                      </a:lnTo>
                      <a:lnTo>
                        <a:pt x="38" y="59"/>
                      </a:lnTo>
                      <a:lnTo>
                        <a:pt x="77" y="93"/>
                      </a:lnTo>
                      <a:lnTo>
                        <a:pt x="96" y="114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4" name="Freeform 30"/>
                <p:cNvSpPr>
                  <a:spLocks/>
                </p:cNvSpPr>
                <p:nvPr/>
              </p:nvSpPr>
              <p:spPr bwMode="auto">
                <a:xfrm>
                  <a:off x="3985" y="1642"/>
                  <a:ext cx="525" cy="178"/>
                </a:xfrm>
                <a:custGeom>
                  <a:avLst/>
                  <a:gdLst>
                    <a:gd name="T0" fmla="*/ 524 w 387"/>
                    <a:gd name="T1" fmla="*/ 0 h 136"/>
                    <a:gd name="T2" fmla="*/ 497 w 387"/>
                    <a:gd name="T3" fmla="*/ 0 h 136"/>
                    <a:gd name="T4" fmla="*/ 445 w 387"/>
                    <a:gd name="T5" fmla="*/ 52 h 136"/>
                    <a:gd name="T6" fmla="*/ 392 w 387"/>
                    <a:gd name="T7" fmla="*/ 52 h 136"/>
                    <a:gd name="T8" fmla="*/ 374 w 387"/>
                    <a:gd name="T9" fmla="*/ 52 h 136"/>
                    <a:gd name="T10" fmla="*/ 349 w 387"/>
                    <a:gd name="T11" fmla="*/ 79 h 136"/>
                    <a:gd name="T12" fmla="*/ 296 w 387"/>
                    <a:gd name="T13" fmla="*/ 79 h 136"/>
                    <a:gd name="T14" fmla="*/ 323 w 387"/>
                    <a:gd name="T15" fmla="*/ 26 h 136"/>
                    <a:gd name="T16" fmla="*/ 296 w 387"/>
                    <a:gd name="T17" fmla="*/ 26 h 136"/>
                    <a:gd name="T18" fmla="*/ 244 w 387"/>
                    <a:gd name="T19" fmla="*/ 52 h 136"/>
                    <a:gd name="T20" fmla="*/ 227 w 387"/>
                    <a:gd name="T21" fmla="*/ 79 h 136"/>
                    <a:gd name="T22" fmla="*/ 148 w 387"/>
                    <a:gd name="T23" fmla="*/ 52 h 136"/>
                    <a:gd name="T24" fmla="*/ 122 w 387"/>
                    <a:gd name="T25" fmla="*/ 52 h 136"/>
                    <a:gd name="T26" fmla="*/ 95 w 387"/>
                    <a:gd name="T27" fmla="*/ 26 h 136"/>
                    <a:gd name="T28" fmla="*/ 52 w 387"/>
                    <a:gd name="T29" fmla="*/ 26 h 136"/>
                    <a:gd name="T30" fmla="*/ 26 w 387"/>
                    <a:gd name="T31" fmla="*/ 52 h 136"/>
                    <a:gd name="T32" fmla="*/ 26 w 387"/>
                    <a:gd name="T33" fmla="*/ 97 h 136"/>
                    <a:gd name="T34" fmla="*/ 0 w 387"/>
                    <a:gd name="T35" fmla="*/ 123 h 136"/>
                    <a:gd name="T36" fmla="*/ 26 w 387"/>
                    <a:gd name="T37" fmla="*/ 149 h 136"/>
                    <a:gd name="T38" fmla="*/ 26 w 387"/>
                    <a:gd name="T39" fmla="*/ 177 h 136"/>
                    <a:gd name="T40" fmla="*/ 77 w 387"/>
                    <a:gd name="T41" fmla="*/ 177 h 136"/>
                    <a:gd name="T42" fmla="*/ 122 w 387"/>
                    <a:gd name="T43" fmla="*/ 123 h 136"/>
                    <a:gd name="T44" fmla="*/ 227 w 387"/>
                    <a:gd name="T45" fmla="*/ 149 h 136"/>
                    <a:gd name="T46" fmla="*/ 227 w 387"/>
                    <a:gd name="T47" fmla="*/ 177 h 136"/>
                    <a:gd name="T48" fmla="*/ 244 w 387"/>
                    <a:gd name="T49" fmla="*/ 177 h 136"/>
                    <a:gd name="T50" fmla="*/ 270 w 387"/>
                    <a:gd name="T51" fmla="*/ 149 h 136"/>
                    <a:gd name="T52" fmla="*/ 323 w 387"/>
                    <a:gd name="T53" fmla="*/ 149 h 136"/>
                    <a:gd name="T54" fmla="*/ 374 w 387"/>
                    <a:gd name="T55" fmla="*/ 177 h 136"/>
                    <a:gd name="T56" fmla="*/ 392 w 387"/>
                    <a:gd name="T57" fmla="*/ 177 h 136"/>
                    <a:gd name="T58" fmla="*/ 418 w 387"/>
                    <a:gd name="T59" fmla="*/ 149 h 136"/>
                    <a:gd name="T60" fmla="*/ 497 w 387"/>
                    <a:gd name="T61" fmla="*/ 149 h 136"/>
                    <a:gd name="T62" fmla="*/ 524 w 387"/>
                    <a:gd name="T63" fmla="*/ 79 h 136"/>
                    <a:gd name="T64" fmla="*/ 524 w 387"/>
                    <a:gd name="T65" fmla="*/ 0 h 1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87"/>
                    <a:gd name="T100" fmla="*/ 0 h 136"/>
                    <a:gd name="T101" fmla="*/ 387 w 387"/>
                    <a:gd name="T102" fmla="*/ 136 h 1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87" h="136">
                      <a:moveTo>
                        <a:pt x="386" y="0"/>
                      </a:moveTo>
                      <a:lnTo>
                        <a:pt x="366" y="0"/>
                      </a:lnTo>
                      <a:lnTo>
                        <a:pt x="328" y="40"/>
                      </a:lnTo>
                      <a:lnTo>
                        <a:pt x="289" y="40"/>
                      </a:lnTo>
                      <a:lnTo>
                        <a:pt x="276" y="40"/>
                      </a:lnTo>
                      <a:lnTo>
                        <a:pt x="257" y="60"/>
                      </a:lnTo>
                      <a:lnTo>
                        <a:pt x="218" y="60"/>
                      </a:lnTo>
                      <a:lnTo>
                        <a:pt x="238" y="20"/>
                      </a:lnTo>
                      <a:lnTo>
                        <a:pt x="218" y="20"/>
                      </a:lnTo>
                      <a:lnTo>
                        <a:pt x="180" y="40"/>
                      </a:lnTo>
                      <a:lnTo>
                        <a:pt x="167" y="60"/>
                      </a:lnTo>
                      <a:lnTo>
                        <a:pt x="109" y="40"/>
                      </a:lnTo>
                      <a:lnTo>
                        <a:pt x="90" y="40"/>
                      </a:lnTo>
                      <a:lnTo>
                        <a:pt x="70" y="20"/>
                      </a:lnTo>
                      <a:lnTo>
                        <a:pt x="38" y="20"/>
                      </a:lnTo>
                      <a:lnTo>
                        <a:pt x="19" y="40"/>
                      </a:lnTo>
                      <a:lnTo>
                        <a:pt x="19" y="74"/>
                      </a:lnTo>
                      <a:lnTo>
                        <a:pt x="0" y="94"/>
                      </a:lnTo>
                      <a:lnTo>
                        <a:pt x="19" y="114"/>
                      </a:lnTo>
                      <a:lnTo>
                        <a:pt x="19" y="135"/>
                      </a:lnTo>
                      <a:lnTo>
                        <a:pt x="57" y="135"/>
                      </a:lnTo>
                      <a:lnTo>
                        <a:pt x="90" y="94"/>
                      </a:lnTo>
                      <a:lnTo>
                        <a:pt x="167" y="114"/>
                      </a:lnTo>
                      <a:lnTo>
                        <a:pt x="167" y="135"/>
                      </a:lnTo>
                      <a:lnTo>
                        <a:pt x="180" y="135"/>
                      </a:lnTo>
                      <a:lnTo>
                        <a:pt x="199" y="114"/>
                      </a:lnTo>
                      <a:lnTo>
                        <a:pt x="238" y="114"/>
                      </a:lnTo>
                      <a:lnTo>
                        <a:pt x="276" y="135"/>
                      </a:lnTo>
                      <a:lnTo>
                        <a:pt x="289" y="135"/>
                      </a:lnTo>
                      <a:lnTo>
                        <a:pt x="308" y="114"/>
                      </a:lnTo>
                      <a:lnTo>
                        <a:pt x="366" y="114"/>
                      </a:lnTo>
                      <a:lnTo>
                        <a:pt x="386" y="60"/>
                      </a:lnTo>
                      <a:lnTo>
                        <a:pt x="386" y="0"/>
                      </a:lnTo>
                    </a:path>
                  </a:pathLst>
                </a:custGeom>
                <a:solidFill>
                  <a:schemeClr val="accent5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5" name="Freeform 31"/>
                <p:cNvSpPr>
                  <a:spLocks/>
                </p:cNvSpPr>
                <p:nvPr/>
              </p:nvSpPr>
              <p:spPr bwMode="auto">
                <a:xfrm>
                  <a:off x="4133" y="1545"/>
                  <a:ext cx="377" cy="178"/>
                </a:xfrm>
                <a:custGeom>
                  <a:avLst/>
                  <a:gdLst>
                    <a:gd name="T0" fmla="*/ 376 w 277"/>
                    <a:gd name="T1" fmla="*/ 97 h 136"/>
                    <a:gd name="T2" fmla="*/ 348 w 277"/>
                    <a:gd name="T3" fmla="*/ 43 h 136"/>
                    <a:gd name="T4" fmla="*/ 269 w 277"/>
                    <a:gd name="T5" fmla="*/ 43 h 136"/>
                    <a:gd name="T6" fmla="*/ 244 w 277"/>
                    <a:gd name="T7" fmla="*/ 26 h 136"/>
                    <a:gd name="T8" fmla="*/ 226 w 277"/>
                    <a:gd name="T9" fmla="*/ 26 h 136"/>
                    <a:gd name="T10" fmla="*/ 226 w 277"/>
                    <a:gd name="T11" fmla="*/ 43 h 136"/>
                    <a:gd name="T12" fmla="*/ 226 w 277"/>
                    <a:gd name="T13" fmla="*/ 71 h 136"/>
                    <a:gd name="T14" fmla="*/ 121 w 277"/>
                    <a:gd name="T15" fmla="*/ 71 h 136"/>
                    <a:gd name="T16" fmla="*/ 174 w 277"/>
                    <a:gd name="T17" fmla="*/ 26 h 136"/>
                    <a:gd name="T18" fmla="*/ 148 w 277"/>
                    <a:gd name="T19" fmla="*/ 0 h 136"/>
                    <a:gd name="T20" fmla="*/ 121 w 277"/>
                    <a:gd name="T21" fmla="*/ 26 h 136"/>
                    <a:gd name="T22" fmla="*/ 78 w 277"/>
                    <a:gd name="T23" fmla="*/ 43 h 136"/>
                    <a:gd name="T24" fmla="*/ 52 w 277"/>
                    <a:gd name="T25" fmla="*/ 43 h 136"/>
                    <a:gd name="T26" fmla="*/ 26 w 277"/>
                    <a:gd name="T27" fmla="*/ 123 h 136"/>
                    <a:gd name="T28" fmla="*/ 0 w 277"/>
                    <a:gd name="T29" fmla="*/ 149 h 136"/>
                    <a:gd name="T30" fmla="*/ 78 w 277"/>
                    <a:gd name="T31" fmla="*/ 177 h 136"/>
                    <a:gd name="T32" fmla="*/ 95 w 277"/>
                    <a:gd name="T33" fmla="*/ 149 h 136"/>
                    <a:gd name="T34" fmla="*/ 148 w 277"/>
                    <a:gd name="T35" fmla="*/ 123 h 136"/>
                    <a:gd name="T36" fmla="*/ 174 w 277"/>
                    <a:gd name="T37" fmla="*/ 123 h 136"/>
                    <a:gd name="T38" fmla="*/ 148 w 277"/>
                    <a:gd name="T39" fmla="*/ 177 h 136"/>
                    <a:gd name="T40" fmla="*/ 200 w 277"/>
                    <a:gd name="T41" fmla="*/ 177 h 136"/>
                    <a:gd name="T42" fmla="*/ 226 w 277"/>
                    <a:gd name="T43" fmla="*/ 149 h 136"/>
                    <a:gd name="T44" fmla="*/ 297 w 277"/>
                    <a:gd name="T45" fmla="*/ 149 h 136"/>
                    <a:gd name="T46" fmla="*/ 348 w 277"/>
                    <a:gd name="T47" fmla="*/ 97 h 136"/>
                    <a:gd name="T48" fmla="*/ 376 w 277"/>
                    <a:gd name="T49" fmla="*/ 97 h 1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277"/>
                    <a:gd name="T76" fmla="*/ 0 h 136"/>
                    <a:gd name="T77" fmla="*/ 277 w 277"/>
                    <a:gd name="T78" fmla="*/ 136 h 1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277" h="136">
                      <a:moveTo>
                        <a:pt x="276" y="74"/>
                      </a:moveTo>
                      <a:lnTo>
                        <a:pt x="256" y="33"/>
                      </a:lnTo>
                      <a:lnTo>
                        <a:pt x="198" y="33"/>
                      </a:lnTo>
                      <a:lnTo>
                        <a:pt x="179" y="20"/>
                      </a:lnTo>
                      <a:lnTo>
                        <a:pt x="166" y="20"/>
                      </a:lnTo>
                      <a:lnTo>
                        <a:pt x="166" y="33"/>
                      </a:lnTo>
                      <a:lnTo>
                        <a:pt x="166" y="54"/>
                      </a:lnTo>
                      <a:lnTo>
                        <a:pt x="89" y="54"/>
                      </a:lnTo>
                      <a:lnTo>
                        <a:pt x="128" y="20"/>
                      </a:lnTo>
                      <a:lnTo>
                        <a:pt x="109" y="0"/>
                      </a:lnTo>
                      <a:lnTo>
                        <a:pt x="89" y="20"/>
                      </a:lnTo>
                      <a:lnTo>
                        <a:pt x="57" y="33"/>
                      </a:lnTo>
                      <a:lnTo>
                        <a:pt x="38" y="33"/>
                      </a:lnTo>
                      <a:lnTo>
                        <a:pt x="19" y="94"/>
                      </a:lnTo>
                      <a:lnTo>
                        <a:pt x="0" y="114"/>
                      </a:lnTo>
                      <a:lnTo>
                        <a:pt x="57" y="135"/>
                      </a:lnTo>
                      <a:lnTo>
                        <a:pt x="70" y="114"/>
                      </a:lnTo>
                      <a:lnTo>
                        <a:pt x="109" y="94"/>
                      </a:lnTo>
                      <a:lnTo>
                        <a:pt x="128" y="94"/>
                      </a:lnTo>
                      <a:lnTo>
                        <a:pt x="109" y="135"/>
                      </a:lnTo>
                      <a:lnTo>
                        <a:pt x="147" y="135"/>
                      </a:lnTo>
                      <a:lnTo>
                        <a:pt x="166" y="114"/>
                      </a:lnTo>
                      <a:lnTo>
                        <a:pt x="218" y="114"/>
                      </a:lnTo>
                      <a:lnTo>
                        <a:pt x="256" y="74"/>
                      </a:lnTo>
                      <a:lnTo>
                        <a:pt x="276" y="74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6" name="Freeform 32"/>
                <p:cNvSpPr>
                  <a:spLocks/>
                </p:cNvSpPr>
                <p:nvPr/>
              </p:nvSpPr>
              <p:spPr bwMode="auto">
                <a:xfrm>
                  <a:off x="4186" y="1440"/>
                  <a:ext cx="298" cy="177"/>
                </a:xfrm>
                <a:custGeom>
                  <a:avLst/>
                  <a:gdLst>
                    <a:gd name="T0" fmla="*/ 297 w 220"/>
                    <a:gd name="T1" fmla="*/ 148 h 136"/>
                    <a:gd name="T2" fmla="*/ 270 w 220"/>
                    <a:gd name="T3" fmla="*/ 52 h 136"/>
                    <a:gd name="T4" fmla="*/ 244 w 220"/>
                    <a:gd name="T5" fmla="*/ 26 h 136"/>
                    <a:gd name="T6" fmla="*/ 191 w 220"/>
                    <a:gd name="T7" fmla="*/ 26 h 136"/>
                    <a:gd name="T8" fmla="*/ 122 w 220"/>
                    <a:gd name="T9" fmla="*/ 0 h 136"/>
                    <a:gd name="T10" fmla="*/ 95 w 220"/>
                    <a:gd name="T11" fmla="*/ 0 h 136"/>
                    <a:gd name="T12" fmla="*/ 69 w 220"/>
                    <a:gd name="T13" fmla="*/ 26 h 136"/>
                    <a:gd name="T14" fmla="*/ 43 w 220"/>
                    <a:gd name="T15" fmla="*/ 78 h 136"/>
                    <a:gd name="T16" fmla="*/ 0 w 220"/>
                    <a:gd name="T17" fmla="*/ 148 h 136"/>
                    <a:gd name="T18" fmla="*/ 26 w 220"/>
                    <a:gd name="T19" fmla="*/ 148 h 136"/>
                    <a:gd name="T20" fmla="*/ 69 w 220"/>
                    <a:gd name="T21" fmla="*/ 131 h 136"/>
                    <a:gd name="T22" fmla="*/ 95 w 220"/>
                    <a:gd name="T23" fmla="*/ 105 h 136"/>
                    <a:gd name="T24" fmla="*/ 122 w 220"/>
                    <a:gd name="T25" fmla="*/ 131 h 136"/>
                    <a:gd name="T26" fmla="*/ 69 w 220"/>
                    <a:gd name="T27" fmla="*/ 176 h 136"/>
                    <a:gd name="T28" fmla="*/ 173 w 220"/>
                    <a:gd name="T29" fmla="*/ 176 h 136"/>
                    <a:gd name="T30" fmla="*/ 173 w 220"/>
                    <a:gd name="T31" fmla="*/ 131 h 136"/>
                    <a:gd name="T32" fmla="*/ 191 w 220"/>
                    <a:gd name="T33" fmla="*/ 131 h 136"/>
                    <a:gd name="T34" fmla="*/ 218 w 220"/>
                    <a:gd name="T35" fmla="*/ 148 h 136"/>
                    <a:gd name="T36" fmla="*/ 297 w 220"/>
                    <a:gd name="T37" fmla="*/ 148 h 1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20"/>
                    <a:gd name="T58" fmla="*/ 0 h 136"/>
                    <a:gd name="T59" fmla="*/ 220 w 220"/>
                    <a:gd name="T60" fmla="*/ 136 h 1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20" h="136">
                      <a:moveTo>
                        <a:pt x="219" y="114"/>
                      </a:moveTo>
                      <a:lnTo>
                        <a:pt x="199" y="40"/>
                      </a:lnTo>
                      <a:lnTo>
                        <a:pt x="180" y="20"/>
                      </a:lnTo>
                      <a:lnTo>
                        <a:pt x="141" y="20"/>
                      </a:lnTo>
                      <a:lnTo>
                        <a:pt x="90" y="0"/>
                      </a:lnTo>
                      <a:lnTo>
                        <a:pt x="70" y="0"/>
                      </a:lnTo>
                      <a:lnTo>
                        <a:pt x="51" y="20"/>
                      </a:lnTo>
                      <a:lnTo>
                        <a:pt x="32" y="60"/>
                      </a:lnTo>
                      <a:lnTo>
                        <a:pt x="0" y="114"/>
                      </a:lnTo>
                      <a:lnTo>
                        <a:pt x="19" y="114"/>
                      </a:lnTo>
                      <a:lnTo>
                        <a:pt x="51" y="101"/>
                      </a:lnTo>
                      <a:lnTo>
                        <a:pt x="70" y="81"/>
                      </a:lnTo>
                      <a:lnTo>
                        <a:pt x="90" y="101"/>
                      </a:lnTo>
                      <a:lnTo>
                        <a:pt x="51" y="135"/>
                      </a:lnTo>
                      <a:lnTo>
                        <a:pt x="128" y="135"/>
                      </a:lnTo>
                      <a:lnTo>
                        <a:pt x="128" y="101"/>
                      </a:lnTo>
                      <a:lnTo>
                        <a:pt x="141" y="101"/>
                      </a:lnTo>
                      <a:lnTo>
                        <a:pt x="161" y="114"/>
                      </a:lnTo>
                      <a:lnTo>
                        <a:pt x="219" y="114"/>
                      </a:lnTo>
                    </a:path>
                  </a:pathLst>
                </a:custGeom>
                <a:solidFill>
                  <a:schemeClr val="accent5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7" name="Freeform 33"/>
                <p:cNvSpPr>
                  <a:spLocks/>
                </p:cNvSpPr>
                <p:nvPr/>
              </p:nvSpPr>
              <p:spPr bwMode="auto">
                <a:xfrm>
                  <a:off x="3959" y="1318"/>
                  <a:ext cx="350" cy="380"/>
                </a:xfrm>
                <a:custGeom>
                  <a:avLst/>
                  <a:gdLst>
                    <a:gd name="T0" fmla="*/ 349 w 258"/>
                    <a:gd name="T1" fmla="*/ 123 h 291"/>
                    <a:gd name="T2" fmla="*/ 270 w 258"/>
                    <a:gd name="T3" fmla="*/ 78 h 291"/>
                    <a:gd name="T4" fmla="*/ 252 w 258"/>
                    <a:gd name="T5" fmla="*/ 78 h 291"/>
                    <a:gd name="T6" fmla="*/ 199 w 258"/>
                    <a:gd name="T7" fmla="*/ 26 h 291"/>
                    <a:gd name="T8" fmla="*/ 121 w 258"/>
                    <a:gd name="T9" fmla="*/ 0 h 291"/>
                    <a:gd name="T10" fmla="*/ 0 w 258"/>
                    <a:gd name="T11" fmla="*/ 0 h 291"/>
                    <a:gd name="T12" fmla="*/ 0 w 258"/>
                    <a:gd name="T13" fmla="*/ 52 h 291"/>
                    <a:gd name="T14" fmla="*/ 0 w 258"/>
                    <a:gd name="T15" fmla="*/ 104 h 291"/>
                    <a:gd name="T16" fmla="*/ 26 w 258"/>
                    <a:gd name="T17" fmla="*/ 202 h 291"/>
                    <a:gd name="T18" fmla="*/ 26 w 258"/>
                    <a:gd name="T19" fmla="*/ 255 h 291"/>
                    <a:gd name="T20" fmla="*/ 77 w 258"/>
                    <a:gd name="T21" fmla="*/ 325 h 291"/>
                    <a:gd name="T22" fmla="*/ 77 w 258"/>
                    <a:gd name="T23" fmla="*/ 351 h 291"/>
                    <a:gd name="T24" fmla="*/ 121 w 258"/>
                    <a:gd name="T25" fmla="*/ 351 h 291"/>
                    <a:gd name="T26" fmla="*/ 148 w 258"/>
                    <a:gd name="T27" fmla="*/ 379 h 291"/>
                    <a:gd name="T28" fmla="*/ 174 w 258"/>
                    <a:gd name="T29" fmla="*/ 379 h 291"/>
                    <a:gd name="T30" fmla="*/ 199 w 258"/>
                    <a:gd name="T31" fmla="*/ 351 h 291"/>
                    <a:gd name="T32" fmla="*/ 227 w 258"/>
                    <a:gd name="T33" fmla="*/ 273 h 291"/>
                    <a:gd name="T34" fmla="*/ 270 w 258"/>
                    <a:gd name="T35" fmla="*/ 202 h 291"/>
                    <a:gd name="T36" fmla="*/ 296 w 258"/>
                    <a:gd name="T37" fmla="*/ 149 h 291"/>
                    <a:gd name="T38" fmla="*/ 322 w 258"/>
                    <a:gd name="T39" fmla="*/ 123 h 291"/>
                    <a:gd name="T40" fmla="*/ 349 w 258"/>
                    <a:gd name="T41" fmla="*/ 123 h 29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258"/>
                    <a:gd name="T64" fmla="*/ 0 h 291"/>
                    <a:gd name="T65" fmla="*/ 258 w 258"/>
                    <a:gd name="T66" fmla="*/ 291 h 29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258" h="291">
                      <a:moveTo>
                        <a:pt x="257" y="94"/>
                      </a:moveTo>
                      <a:lnTo>
                        <a:pt x="199" y="60"/>
                      </a:lnTo>
                      <a:lnTo>
                        <a:pt x="186" y="60"/>
                      </a:lnTo>
                      <a:lnTo>
                        <a:pt x="147" y="20"/>
                      </a:lnTo>
                      <a:lnTo>
                        <a:pt x="89" y="0"/>
                      </a:ln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0" y="80"/>
                      </a:lnTo>
                      <a:lnTo>
                        <a:pt x="19" y="155"/>
                      </a:lnTo>
                      <a:lnTo>
                        <a:pt x="19" y="195"/>
                      </a:lnTo>
                      <a:lnTo>
                        <a:pt x="57" y="249"/>
                      </a:lnTo>
                      <a:lnTo>
                        <a:pt x="57" y="269"/>
                      </a:lnTo>
                      <a:lnTo>
                        <a:pt x="89" y="269"/>
                      </a:lnTo>
                      <a:lnTo>
                        <a:pt x="109" y="290"/>
                      </a:lnTo>
                      <a:lnTo>
                        <a:pt x="128" y="290"/>
                      </a:lnTo>
                      <a:lnTo>
                        <a:pt x="147" y="269"/>
                      </a:lnTo>
                      <a:lnTo>
                        <a:pt x="167" y="209"/>
                      </a:lnTo>
                      <a:lnTo>
                        <a:pt x="199" y="155"/>
                      </a:lnTo>
                      <a:lnTo>
                        <a:pt x="218" y="114"/>
                      </a:lnTo>
                      <a:lnTo>
                        <a:pt x="237" y="94"/>
                      </a:lnTo>
                      <a:lnTo>
                        <a:pt x="257" y="94"/>
                      </a:lnTo>
                    </a:path>
                  </a:pathLst>
                </a:custGeom>
                <a:solidFill>
                  <a:schemeClr val="accent5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8" name="Freeform 34"/>
                <p:cNvSpPr>
                  <a:spLocks/>
                </p:cNvSpPr>
                <p:nvPr/>
              </p:nvSpPr>
              <p:spPr bwMode="auto">
                <a:xfrm>
                  <a:off x="3593" y="1315"/>
                  <a:ext cx="446" cy="653"/>
                </a:xfrm>
                <a:custGeom>
                  <a:avLst/>
                  <a:gdLst>
                    <a:gd name="T0" fmla="*/ 339 w 328"/>
                    <a:gd name="T1" fmla="*/ 0 h 500"/>
                    <a:gd name="T2" fmla="*/ 322 w 328"/>
                    <a:gd name="T3" fmla="*/ 26 h 500"/>
                    <a:gd name="T4" fmla="*/ 295 w 328"/>
                    <a:gd name="T5" fmla="*/ 26 h 500"/>
                    <a:gd name="T6" fmla="*/ 269 w 328"/>
                    <a:gd name="T7" fmla="*/ 52 h 500"/>
                    <a:gd name="T8" fmla="*/ 243 w 328"/>
                    <a:gd name="T9" fmla="*/ 106 h 500"/>
                    <a:gd name="T10" fmla="*/ 243 w 328"/>
                    <a:gd name="T11" fmla="*/ 149 h 500"/>
                    <a:gd name="T12" fmla="*/ 216 w 328"/>
                    <a:gd name="T13" fmla="*/ 229 h 500"/>
                    <a:gd name="T14" fmla="*/ 216 w 328"/>
                    <a:gd name="T15" fmla="*/ 273 h 500"/>
                    <a:gd name="T16" fmla="*/ 190 w 328"/>
                    <a:gd name="T17" fmla="*/ 299 h 500"/>
                    <a:gd name="T18" fmla="*/ 121 w 328"/>
                    <a:gd name="T19" fmla="*/ 325 h 500"/>
                    <a:gd name="T20" fmla="*/ 69 w 328"/>
                    <a:gd name="T21" fmla="*/ 353 h 500"/>
                    <a:gd name="T22" fmla="*/ 26 w 328"/>
                    <a:gd name="T23" fmla="*/ 405 h 500"/>
                    <a:gd name="T24" fmla="*/ 0 w 328"/>
                    <a:gd name="T25" fmla="*/ 503 h 500"/>
                    <a:gd name="T26" fmla="*/ 26 w 328"/>
                    <a:gd name="T27" fmla="*/ 598 h 500"/>
                    <a:gd name="T28" fmla="*/ 26 w 328"/>
                    <a:gd name="T29" fmla="*/ 624 h 500"/>
                    <a:gd name="T30" fmla="*/ 44 w 328"/>
                    <a:gd name="T31" fmla="*/ 624 h 500"/>
                    <a:gd name="T32" fmla="*/ 95 w 328"/>
                    <a:gd name="T33" fmla="*/ 652 h 500"/>
                    <a:gd name="T34" fmla="*/ 148 w 328"/>
                    <a:gd name="T35" fmla="*/ 652 h 500"/>
                    <a:gd name="T36" fmla="*/ 190 w 328"/>
                    <a:gd name="T37" fmla="*/ 598 h 500"/>
                    <a:gd name="T38" fmla="*/ 190 w 328"/>
                    <a:gd name="T39" fmla="*/ 572 h 500"/>
                    <a:gd name="T40" fmla="*/ 173 w 328"/>
                    <a:gd name="T41" fmla="*/ 554 h 500"/>
                    <a:gd name="T42" fmla="*/ 173 w 328"/>
                    <a:gd name="T43" fmla="*/ 529 h 500"/>
                    <a:gd name="T44" fmla="*/ 190 w 328"/>
                    <a:gd name="T45" fmla="*/ 503 h 500"/>
                    <a:gd name="T46" fmla="*/ 243 w 328"/>
                    <a:gd name="T47" fmla="*/ 529 h 500"/>
                    <a:gd name="T48" fmla="*/ 339 w 328"/>
                    <a:gd name="T49" fmla="*/ 503 h 500"/>
                    <a:gd name="T50" fmla="*/ 392 w 328"/>
                    <a:gd name="T51" fmla="*/ 449 h 500"/>
                    <a:gd name="T52" fmla="*/ 417 w 328"/>
                    <a:gd name="T53" fmla="*/ 423 h 500"/>
                    <a:gd name="T54" fmla="*/ 417 w 328"/>
                    <a:gd name="T55" fmla="*/ 379 h 500"/>
                    <a:gd name="T56" fmla="*/ 445 w 328"/>
                    <a:gd name="T57" fmla="*/ 353 h 500"/>
                    <a:gd name="T58" fmla="*/ 445 w 328"/>
                    <a:gd name="T59" fmla="*/ 325 h 500"/>
                    <a:gd name="T60" fmla="*/ 392 w 328"/>
                    <a:gd name="T61" fmla="*/ 255 h 500"/>
                    <a:gd name="T62" fmla="*/ 392 w 328"/>
                    <a:gd name="T63" fmla="*/ 202 h 500"/>
                    <a:gd name="T64" fmla="*/ 366 w 328"/>
                    <a:gd name="T65" fmla="*/ 106 h 500"/>
                    <a:gd name="T66" fmla="*/ 366 w 328"/>
                    <a:gd name="T67" fmla="*/ 52 h 500"/>
                    <a:gd name="T68" fmla="*/ 366 w 328"/>
                    <a:gd name="T69" fmla="*/ 0 h 500"/>
                    <a:gd name="T70" fmla="*/ 339 w 328"/>
                    <a:gd name="T71" fmla="*/ 0 h 50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28"/>
                    <a:gd name="T109" fmla="*/ 0 h 500"/>
                    <a:gd name="T110" fmla="*/ 328 w 328"/>
                    <a:gd name="T111" fmla="*/ 500 h 50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28" h="500">
                      <a:moveTo>
                        <a:pt x="249" y="0"/>
                      </a:moveTo>
                      <a:lnTo>
                        <a:pt x="237" y="20"/>
                      </a:lnTo>
                      <a:lnTo>
                        <a:pt x="217" y="20"/>
                      </a:lnTo>
                      <a:lnTo>
                        <a:pt x="198" y="40"/>
                      </a:lnTo>
                      <a:lnTo>
                        <a:pt x="179" y="81"/>
                      </a:lnTo>
                      <a:lnTo>
                        <a:pt x="179" y="114"/>
                      </a:lnTo>
                      <a:lnTo>
                        <a:pt x="159" y="175"/>
                      </a:lnTo>
                      <a:lnTo>
                        <a:pt x="159" y="209"/>
                      </a:lnTo>
                      <a:lnTo>
                        <a:pt x="140" y="229"/>
                      </a:lnTo>
                      <a:lnTo>
                        <a:pt x="89" y="249"/>
                      </a:lnTo>
                      <a:lnTo>
                        <a:pt x="51" y="270"/>
                      </a:lnTo>
                      <a:lnTo>
                        <a:pt x="19" y="310"/>
                      </a:lnTo>
                      <a:lnTo>
                        <a:pt x="0" y="385"/>
                      </a:lnTo>
                      <a:lnTo>
                        <a:pt x="19" y="458"/>
                      </a:lnTo>
                      <a:lnTo>
                        <a:pt x="19" y="478"/>
                      </a:lnTo>
                      <a:lnTo>
                        <a:pt x="32" y="478"/>
                      </a:lnTo>
                      <a:lnTo>
                        <a:pt x="70" y="499"/>
                      </a:lnTo>
                      <a:lnTo>
                        <a:pt x="109" y="499"/>
                      </a:lnTo>
                      <a:lnTo>
                        <a:pt x="140" y="458"/>
                      </a:lnTo>
                      <a:lnTo>
                        <a:pt x="140" y="438"/>
                      </a:lnTo>
                      <a:lnTo>
                        <a:pt x="127" y="424"/>
                      </a:lnTo>
                      <a:lnTo>
                        <a:pt x="127" y="405"/>
                      </a:lnTo>
                      <a:lnTo>
                        <a:pt x="140" y="385"/>
                      </a:lnTo>
                      <a:lnTo>
                        <a:pt x="179" y="405"/>
                      </a:lnTo>
                      <a:lnTo>
                        <a:pt x="249" y="385"/>
                      </a:lnTo>
                      <a:lnTo>
                        <a:pt x="288" y="344"/>
                      </a:lnTo>
                      <a:lnTo>
                        <a:pt x="307" y="324"/>
                      </a:lnTo>
                      <a:lnTo>
                        <a:pt x="307" y="290"/>
                      </a:lnTo>
                      <a:lnTo>
                        <a:pt x="327" y="270"/>
                      </a:lnTo>
                      <a:lnTo>
                        <a:pt x="327" y="249"/>
                      </a:lnTo>
                      <a:lnTo>
                        <a:pt x="288" y="195"/>
                      </a:lnTo>
                      <a:lnTo>
                        <a:pt x="288" y="155"/>
                      </a:lnTo>
                      <a:lnTo>
                        <a:pt x="269" y="81"/>
                      </a:lnTo>
                      <a:lnTo>
                        <a:pt x="269" y="40"/>
                      </a:lnTo>
                      <a:lnTo>
                        <a:pt x="269" y="0"/>
                      </a:lnTo>
                      <a:lnTo>
                        <a:pt x="249" y="0"/>
                      </a:lnTo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39" name="Freeform 35"/>
                <p:cNvSpPr>
                  <a:spLocks/>
                </p:cNvSpPr>
                <p:nvPr/>
              </p:nvSpPr>
              <p:spPr bwMode="auto">
                <a:xfrm>
                  <a:off x="3392" y="1170"/>
                  <a:ext cx="544" cy="747"/>
                </a:xfrm>
                <a:custGeom>
                  <a:avLst/>
                  <a:gdLst>
                    <a:gd name="T0" fmla="*/ 175 w 399"/>
                    <a:gd name="T1" fmla="*/ 0 h 573"/>
                    <a:gd name="T2" fmla="*/ 175 w 399"/>
                    <a:gd name="T3" fmla="*/ 78 h 573"/>
                    <a:gd name="T4" fmla="*/ 149 w 399"/>
                    <a:gd name="T5" fmla="*/ 175 h 573"/>
                    <a:gd name="T6" fmla="*/ 123 w 399"/>
                    <a:gd name="T7" fmla="*/ 253 h 573"/>
                    <a:gd name="T8" fmla="*/ 78 w 399"/>
                    <a:gd name="T9" fmla="*/ 297 h 573"/>
                    <a:gd name="T10" fmla="*/ 26 w 399"/>
                    <a:gd name="T11" fmla="*/ 323 h 573"/>
                    <a:gd name="T12" fmla="*/ 0 w 399"/>
                    <a:gd name="T13" fmla="*/ 351 h 573"/>
                    <a:gd name="T14" fmla="*/ 52 w 399"/>
                    <a:gd name="T15" fmla="*/ 351 h 573"/>
                    <a:gd name="T16" fmla="*/ 78 w 399"/>
                    <a:gd name="T17" fmla="*/ 377 h 573"/>
                    <a:gd name="T18" fmla="*/ 78 w 399"/>
                    <a:gd name="T19" fmla="*/ 403 h 573"/>
                    <a:gd name="T20" fmla="*/ 52 w 399"/>
                    <a:gd name="T21" fmla="*/ 447 h 573"/>
                    <a:gd name="T22" fmla="*/ 78 w 399"/>
                    <a:gd name="T23" fmla="*/ 527 h 573"/>
                    <a:gd name="T24" fmla="*/ 123 w 399"/>
                    <a:gd name="T25" fmla="*/ 553 h 573"/>
                    <a:gd name="T26" fmla="*/ 149 w 399"/>
                    <a:gd name="T27" fmla="*/ 527 h 573"/>
                    <a:gd name="T28" fmla="*/ 175 w 399"/>
                    <a:gd name="T29" fmla="*/ 553 h 573"/>
                    <a:gd name="T30" fmla="*/ 175 w 399"/>
                    <a:gd name="T31" fmla="*/ 570 h 573"/>
                    <a:gd name="T32" fmla="*/ 149 w 399"/>
                    <a:gd name="T33" fmla="*/ 597 h 573"/>
                    <a:gd name="T34" fmla="*/ 123 w 399"/>
                    <a:gd name="T35" fmla="*/ 649 h 573"/>
                    <a:gd name="T36" fmla="*/ 149 w 399"/>
                    <a:gd name="T37" fmla="*/ 701 h 573"/>
                    <a:gd name="T38" fmla="*/ 200 w 399"/>
                    <a:gd name="T39" fmla="*/ 746 h 573"/>
                    <a:gd name="T40" fmla="*/ 228 w 399"/>
                    <a:gd name="T41" fmla="*/ 746 h 573"/>
                    <a:gd name="T42" fmla="*/ 200 w 399"/>
                    <a:gd name="T43" fmla="*/ 649 h 573"/>
                    <a:gd name="T44" fmla="*/ 228 w 399"/>
                    <a:gd name="T45" fmla="*/ 553 h 573"/>
                    <a:gd name="T46" fmla="*/ 271 w 399"/>
                    <a:gd name="T47" fmla="*/ 499 h 573"/>
                    <a:gd name="T48" fmla="*/ 323 w 399"/>
                    <a:gd name="T49" fmla="*/ 473 h 573"/>
                    <a:gd name="T50" fmla="*/ 393 w 399"/>
                    <a:gd name="T51" fmla="*/ 447 h 573"/>
                    <a:gd name="T52" fmla="*/ 419 w 399"/>
                    <a:gd name="T53" fmla="*/ 421 h 573"/>
                    <a:gd name="T54" fmla="*/ 419 w 399"/>
                    <a:gd name="T55" fmla="*/ 377 h 573"/>
                    <a:gd name="T56" fmla="*/ 446 w 399"/>
                    <a:gd name="T57" fmla="*/ 297 h 573"/>
                    <a:gd name="T58" fmla="*/ 446 w 399"/>
                    <a:gd name="T59" fmla="*/ 253 h 573"/>
                    <a:gd name="T60" fmla="*/ 472 w 399"/>
                    <a:gd name="T61" fmla="*/ 201 h 573"/>
                    <a:gd name="T62" fmla="*/ 498 w 399"/>
                    <a:gd name="T63" fmla="*/ 175 h 573"/>
                    <a:gd name="T64" fmla="*/ 525 w 399"/>
                    <a:gd name="T65" fmla="*/ 175 h 573"/>
                    <a:gd name="T66" fmla="*/ 543 w 399"/>
                    <a:gd name="T67" fmla="*/ 147 h 573"/>
                    <a:gd name="T68" fmla="*/ 525 w 399"/>
                    <a:gd name="T69" fmla="*/ 147 h 573"/>
                    <a:gd name="T70" fmla="*/ 472 w 399"/>
                    <a:gd name="T71" fmla="*/ 121 h 573"/>
                    <a:gd name="T72" fmla="*/ 393 w 399"/>
                    <a:gd name="T73" fmla="*/ 104 h 573"/>
                    <a:gd name="T74" fmla="*/ 350 w 399"/>
                    <a:gd name="T75" fmla="*/ 78 h 573"/>
                    <a:gd name="T76" fmla="*/ 323 w 399"/>
                    <a:gd name="T77" fmla="*/ 121 h 573"/>
                    <a:gd name="T78" fmla="*/ 323 w 399"/>
                    <a:gd name="T79" fmla="*/ 78 h 573"/>
                    <a:gd name="T80" fmla="*/ 271 w 399"/>
                    <a:gd name="T81" fmla="*/ 52 h 573"/>
                    <a:gd name="T82" fmla="*/ 245 w 399"/>
                    <a:gd name="T83" fmla="*/ 26 h 573"/>
                    <a:gd name="T84" fmla="*/ 175 w 399"/>
                    <a:gd name="T85" fmla="*/ 0 h 573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399"/>
                    <a:gd name="T130" fmla="*/ 0 h 573"/>
                    <a:gd name="T131" fmla="*/ 399 w 399"/>
                    <a:gd name="T132" fmla="*/ 573 h 573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399" h="573">
                      <a:moveTo>
                        <a:pt x="128" y="0"/>
                      </a:moveTo>
                      <a:lnTo>
                        <a:pt x="128" y="60"/>
                      </a:lnTo>
                      <a:lnTo>
                        <a:pt x="109" y="134"/>
                      </a:lnTo>
                      <a:lnTo>
                        <a:pt x="90" y="194"/>
                      </a:lnTo>
                      <a:lnTo>
                        <a:pt x="57" y="228"/>
                      </a:lnTo>
                      <a:lnTo>
                        <a:pt x="19" y="248"/>
                      </a:lnTo>
                      <a:lnTo>
                        <a:pt x="0" y="269"/>
                      </a:lnTo>
                      <a:lnTo>
                        <a:pt x="38" y="269"/>
                      </a:lnTo>
                      <a:lnTo>
                        <a:pt x="57" y="289"/>
                      </a:lnTo>
                      <a:lnTo>
                        <a:pt x="57" y="309"/>
                      </a:lnTo>
                      <a:lnTo>
                        <a:pt x="38" y="343"/>
                      </a:lnTo>
                      <a:lnTo>
                        <a:pt x="57" y="404"/>
                      </a:lnTo>
                      <a:lnTo>
                        <a:pt x="90" y="424"/>
                      </a:lnTo>
                      <a:lnTo>
                        <a:pt x="109" y="404"/>
                      </a:lnTo>
                      <a:lnTo>
                        <a:pt x="128" y="424"/>
                      </a:lnTo>
                      <a:lnTo>
                        <a:pt x="128" y="437"/>
                      </a:lnTo>
                      <a:lnTo>
                        <a:pt x="109" y="458"/>
                      </a:lnTo>
                      <a:lnTo>
                        <a:pt x="90" y="498"/>
                      </a:lnTo>
                      <a:lnTo>
                        <a:pt x="109" y="538"/>
                      </a:lnTo>
                      <a:lnTo>
                        <a:pt x="147" y="572"/>
                      </a:lnTo>
                      <a:lnTo>
                        <a:pt x="167" y="572"/>
                      </a:lnTo>
                      <a:lnTo>
                        <a:pt x="147" y="498"/>
                      </a:lnTo>
                      <a:lnTo>
                        <a:pt x="167" y="424"/>
                      </a:lnTo>
                      <a:lnTo>
                        <a:pt x="199" y="383"/>
                      </a:lnTo>
                      <a:lnTo>
                        <a:pt x="237" y="363"/>
                      </a:lnTo>
                      <a:lnTo>
                        <a:pt x="288" y="343"/>
                      </a:lnTo>
                      <a:lnTo>
                        <a:pt x="307" y="323"/>
                      </a:lnTo>
                      <a:lnTo>
                        <a:pt x="307" y="289"/>
                      </a:lnTo>
                      <a:lnTo>
                        <a:pt x="327" y="228"/>
                      </a:lnTo>
                      <a:lnTo>
                        <a:pt x="327" y="194"/>
                      </a:lnTo>
                      <a:lnTo>
                        <a:pt x="346" y="154"/>
                      </a:lnTo>
                      <a:lnTo>
                        <a:pt x="365" y="134"/>
                      </a:lnTo>
                      <a:lnTo>
                        <a:pt x="385" y="134"/>
                      </a:lnTo>
                      <a:lnTo>
                        <a:pt x="398" y="113"/>
                      </a:lnTo>
                      <a:lnTo>
                        <a:pt x="385" y="113"/>
                      </a:lnTo>
                      <a:lnTo>
                        <a:pt x="346" y="93"/>
                      </a:lnTo>
                      <a:lnTo>
                        <a:pt x="288" y="80"/>
                      </a:lnTo>
                      <a:lnTo>
                        <a:pt x="257" y="60"/>
                      </a:lnTo>
                      <a:lnTo>
                        <a:pt x="237" y="93"/>
                      </a:lnTo>
                      <a:lnTo>
                        <a:pt x="237" y="60"/>
                      </a:lnTo>
                      <a:lnTo>
                        <a:pt x="199" y="40"/>
                      </a:lnTo>
                      <a:lnTo>
                        <a:pt x="180" y="20"/>
                      </a:lnTo>
                      <a:lnTo>
                        <a:pt x="128" y="0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40" name="Freeform 36"/>
                <p:cNvSpPr>
                  <a:spLocks/>
                </p:cNvSpPr>
                <p:nvPr/>
              </p:nvSpPr>
              <p:spPr bwMode="auto">
                <a:xfrm>
                  <a:off x="3218" y="1515"/>
                  <a:ext cx="403" cy="696"/>
                </a:xfrm>
                <a:custGeom>
                  <a:avLst/>
                  <a:gdLst>
                    <a:gd name="T0" fmla="*/ 174 w 297"/>
                    <a:gd name="T1" fmla="*/ 0 h 534"/>
                    <a:gd name="T2" fmla="*/ 201 w 297"/>
                    <a:gd name="T3" fmla="*/ 26 h 534"/>
                    <a:gd name="T4" fmla="*/ 201 w 297"/>
                    <a:gd name="T5" fmla="*/ 52 h 534"/>
                    <a:gd name="T6" fmla="*/ 122 w 297"/>
                    <a:gd name="T7" fmla="*/ 123 h 534"/>
                    <a:gd name="T8" fmla="*/ 104 w 297"/>
                    <a:gd name="T9" fmla="*/ 176 h 534"/>
                    <a:gd name="T10" fmla="*/ 104 w 297"/>
                    <a:gd name="T11" fmla="*/ 246 h 534"/>
                    <a:gd name="T12" fmla="*/ 77 w 297"/>
                    <a:gd name="T13" fmla="*/ 298 h 534"/>
                    <a:gd name="T14" fmla="*/ 26 w 297"/>
                    <a:gd name="T15" fmla="*/ 368 h 534"/>
                    <a:gd name="T16" fmla="*/ 0 w 297"/>
                    <a:gd name="T17" fmla="*/ 447 h 534"/>
                    <a:gd name="T18" fmla="*/ 0 w 297"/>
                    <a:gd name="T19" fmla="*/ 517 h 534"/>
                    <a:gd name="T20" fmla="*/ 26 w 297"/>
                    <a:gd name="T21" fmla="*/ 597 h 534"/>
                    <a:gd name="T22" fmla="*/ 0 w 297"/>
                    <a:gd name="T23" fmla="*/ 667 h 534"/>
                    <a:gd name="T24" fmla="*/ 26 w 297"/>
                    <a:gd name="T25" fmla="*/ 667 h 534"/>
                    <a:gd name="T26" fmla="*/ 77 w 297"/>
                    <a:gd name="T27" fmla="*/ 650 h 534"/>
                    <a:gd name="T28" fmla="*/ 122 w 297"/>
                    <a:gd name="T29" fmla="*/ 650 h 534"/>
                    <a:gd name="T30" fmla="*/ 148 w 297"/>
                    <a:gd name="T31" fmla="*/ 667 h 534"/>
                    <a:gd name="T32" fmla="*/ 201 w 297"/>
                    <a:gd name="T33" fmla="*/ 695 h 534"/>
                    <a:gd name="T34" fmla="*/ 227 w 297"/>
                    <a:gd name="T35" fmla="*/ 667 h 534"/>
                    <a:gd name="T36" fmla="*/ 270 w 297"/>
                    <a:gd name="T37" fmla="*/ 650 h 534"/>
                    <a:gd name="T38" fmla="*/ 375 w 297"/>
                    <a:gd name="T39" fmla="*/ 667 h 534"/>
                    <a:gd name="T40" fmla="*/ 375 w 297"/>
                    <a:gd name="T41" fmla="*/ 571 h 534"/>
                    <a:gd name="T42" fmla="*/ 349 w 297"/>
                    <a:gd name="T43" fmla="*/ 500 h 534"/>
                    <a:gd name="T44" fmla="*/ 375 w 297"/>
                    <a:gd name="T45" fmla="*/ 447 h 534"/>
                    <a:gd name="T46" fmla="*/ 402 w 297"/>
                    <a:gd name="T47" fmla="*/ 421 h 534"/>
                    <a:gd name="T48" fmla="*/ 402 w 297"/>
                    <a:gd name="T49" fmla="*/ 395 h 534"/>
                    <a:gd name="T50" fmla="*/ 375 w 297"/>
                    <a:gd name="T51" fmla="*/ 395 h 534"/>
                    <a:gd name="T52" fmla="*/ 323 w 297"/>
                    <a:gd name="T53" fmla="*/ 351 h 534"/>
                    <a:gd name="T54" fmla="*/ 296 w 297"/>
                    <a:gd name="T55" fmla="*/ 298 h 534"/>
                    <a:gd name="T56" fmla="*/ 323 w 297"/>
                    <a:gd name="T57" fmla="*/ 246 h 534"/>
                    <a:gd name="T58" fmla="*/ 349 w 297"/>
                    <a:gd name="T59" fmla="*/ 219 h 534"/>
                    <a:gd name="T60" fmla="*/ 349 w 297"/>
                    <a:gd name="T61" fmla="*/ 202 h 534"/>
                    <a:gd name="T62" fmla="*/ 323 w 297"/>
                    <a:gd name="T63" fmla="*/ 176 h 534"/>
                    <a:gd name="T64" fmla="*/ 296 w 297"/>
                    <a:gd name="T65" fmla="*/ 202 h 534"/>
                    <a:gd name="T66" fmla="*/ 252 w 297"/>
                    <a:gd name="T67" fmla="*/ 176 h 534"/>
                    <a:gd name="T68" fmla="*/ 227 w 297"/>
                    <a:gd name="T69" fmla="*/ 96 h 534"/>
                    <a:gd name="T70" fmla="*/ 252 w 297"/>
                    <a:gd name="T71" fmla="*/ 52 h 534"/>
                    <a:gd name="T72" fmla="*/ 252 w 297"/>
                    <a:gd name="T73" fmla="*/ 26 h 534"/>
                    <a:gd name="T74" fmla="*/ 227 w 297"/>
                    <a:gd name="T75" fmla="*/ 0 h 534"/>
                    <a:gd name="T76" fmla="*/ 174 w 297"/>
                    <a:gd name="T77" fmla="*/ 0 h 534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297"/>
                    <a:gd name="T118" fmla="*/ 0 h 534"/>
                    <a:gd name="T119" fmla="*/ 297 w 297"/>
                    <a:gd name="T120" fmla="*/ 534 h 534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297" h="534">
                      <a:moveTo>
                        <a:pt x="128" y="0"/>
                      </a:moveTo>
                      <a:lnTo>
                        <a:pt x="148" y="20"/>
                      </a:lnTo>
                      <a:lnTo>
                        <a:pt x="148" y="40"/>
                      </a:lnTo>
                      <a:lnTo>
                        <a:pt x="90" y="94"/>
                      </a:lnTo>
                      <a:lnTo>
                        <a:pt x="77" y="135"/>
                      </a:lnTo>
                      <a:lnTo>
                        <a:pt x="77" y="189"/>
                      </a:lnTo>
                      <a:lnTo>
                        <a:pt x="57" y="229"/>
                      </a:lnTo>
                      <a:lnTo>
                        <a:pt x="19" y="282"/>
                      </a:lnTo>
                      <a:lnTo>
                        <a:pt x="0" y="343"/>
                      </a:lnTo>
                      <a:lnTo>
                        <a:pt x="0" y="397"/>
                      </a:lnTo>
                      <a:lnTo>
                        <a:pt x="19" y="458"/>
                      </a:lnTo>
                      <a:lnTo>
                        <a:pt x="0" y="512"/>
                      </a:lnTo>
                      <a:lnTo>
                        <a:pt x="19" y="512"/>
                      </a:lnTo>
                      <a:lnTo>
                        <a:pt x="57" y="499"/>
                      </a:lnTo>
                      <a:lnTo>
                        <a:pt x="90" y="499"/>
                      </a:lnTo>
                      <a:lnTo>
                        <a:pt x="109" y="512"/>
                      </a:lnTo>
                      <a:lnTo>
                        <a:pt x="148" y="533"/>
                      </a:lnTo>
                      <a:lnTo>
                        <a:pt x="167" y="512"/>
                      </a:lnTo>
                      <a:lnTo>
                        <a:pt x="199" y="499"/>
                      </a:lnTo>
                      <a:lnTo>
                        <a:pt x="276" y="512"/>
                      </a:lnTo>
                      <a:lnTo>
                        <a:pt x="276" y="438"/>
                      </a:lnTo>
                      <a:lnTo>
                        <a:pt x="257" y="384"/>
                      </a:lnTo>
                      <a:lnTo>
                        <a:pt x="276" y="343"/>
                      </a:lnTo>
                      <a:lnTo>
                        <a:pt x="296" y="323"/>
                      </a:lnTo>
                      <a:lnTo>
                        <a:pt x="296" y="303"/>
                      </a:lnTo>
                      <a:lnTo>
                        <a:pt x="276" y="303"/>
                      </a:lnTo>
                      <a:lnTo>
                        <a:pt x="238" y="269"/>
                      </a:lnTo>
                      <a:lnTo>
                        <a:pt x="218" y="229"/>
                      </a:lnTo>
                      <a:lnTo>
                        <a:pt x="238" y="189"/>
                      </a:lnTo>
                      <a:lnTo>
                        <a:pt x="257" y="168"/>
                      </a:lnTo>
                      <a:lnTo>
                        <a:pt x="257" y="155"/>
                      </a:lnTo>
                      <a:lnTo>
                        <a:pt x="238" y="135"/>
                      </a:lnTo>
                      <a:lnTo>
                        <a:pt x="218" y="155"/>
                      </a:lnTo>
                      <a:lnTo>
                        <a:pt x="186" y="135"/>
                      </a:lnTo>
                      <a:lnTo>
                        <a:pt x="167" y="74"/>
                      </a:lnTo>
                      <a:lnTo>
                        <a:pt x="186" y="40"/>
                      </a:lnTo>
                      <a:lnTo>
                        <a:pt x="186" y="20"/>
                      </a:lnTo>
                      <a:lnTo>
                        <a:pt x="167" y="0"/>
                      </a:lnTo>
                      <a:lnTo>
                        <a:pt x="128" y="0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41" name="Freeform 37"/>
                <p:cNvSpPr>
                  <a:spLocks/>
                </p:cNvSpPr>
                <p:nvPr/>
              </p:nvSpPr>
              <p:spPr bwMode="auto">
                <a:xfrm>
                  <a:off x="3044" y="2164"/>
                  <a:ext cx="577" cy="477"/>
                </a:xfrm>
                <a:custGeom>
                  <a:avLst/>
                  <a:gdLst>
                    <a:gd name="T0" fmla="*/ 174 w 425"/>
                    <a:gd name="T1" fmla="*/ 17 h 365"/>
                    <a:gd name="T2" fmla="*/ 174 w 425"/>
                    <a:gd name="T3" fmla="*/ 71 h 365"/>
                    <a:gd name="T4" fmla="*/ 148 w 425"/>
                    <a:gd name="T5" fmla="*/ 123 h 365"/>
                    <a:gd name="T6" fmla="*/ 105 w 425"/>
                    <a:gd name="T7" fmla="*/ 149 h 365"/>
                    <a:gd name="T8" fmla="*/ 77 w 425"/>
                    <a:gd name="T9" fmla="*/ 193 h 365"/>
                    <a:gd name="T10" fmla="*/ 26 w 425"/>
                    <a:gd name="T11" fmla="*/ 247 h 365"/>
                    <a:gd name="T12" fmla="*/ 0 w 425"/>
                    <a:gd name="T13" fmla="*/ 325 h 365"/>
                    <a:gd name="T14" fmla="*/ 0 w 425"/>
                    <a:gd name="T15" fmla="*/ 369 h 365"/>
                    <a:gd name="T16" fmla="*/ 52 w 425"/>
                    <a:gd name="T17" fmla="*/ 396 h 365"/>
                    <a:gd name="T18" fmla="*/ 148 w 425"/>
                    <a:gd name="T19" fmla="*/ 476 h 365"/>
                    <a:gd name="T20" fmla="*/ 200 w 425"/>
                    <a:gd name="T21" fmla="*/ 476 h 365"/>
                    <a:gd name="T22" fmla="*/ 253 w 425"/>
                    <a:gd name="T23" fmla="*/ 422 h 365"/>
                    <a:gd name="T24" fmla="*/ 322 w 425"/>
                    <a:gd name="T25" fmla="*/ 396 h 365"/>
                    <a:gd name="T26" fmla="*/ 426 w 425"/>
                    <a:gd name="T27" fmla="*/ 396 h 365"/>
                    <a:gd name="T28" fmla="*/ 470 w 425"/>
                    <a:gd name="T29" fmla="*/ 342 h 365"/>
                    <a:gd name="T30" fmla="*/ 470 w 425"/>
                    <a:gd name="T31" fmla="*/ 325 h 365"/>
                    <a:gd name="T32" fmla="*/ 444 w 425"/>
                    <a:gd name="T33" fmla="*/ 272 h 365"/>
                    <a:gd name="T34" fmla="*/ 470 w 425"/>
                    <a:gd name="T35" fmla="*/ 247 h 365"/>
                    <a:gd name="T36" fmla="*/ 470 w 425"/>
                    <a:gd name="T37" fmla="*/ 193 h 365"/>
                    <a:gd name="T38" fmla="*/ 497 w 425"/>
                    <a:gd name="T39" fmla="*/ 176 h 365"/>
                    <a:gd name="T40" fmla="*/ 523 w 425"/>
                    <a:gd name="T41" fmla="*/ 123 h 365"/>
                    <a:gd name="T42" fmla="*/ 576 w 425"/>
                    <a:gd name="T43" fmla="*/ 149 h 365"/>
                    <a:gd name="T44" fmla="*/ 576 w 425"/>
                    <a:gd name="T45" fmla="*/ 71 h 365"/>
                    <a:gd name="T46" fmla="*/ 548 w 425"/>
                    <a:gd name="T47" fmla="*/ 17 h 365"/>
                    <a:gd name="T48" fmla="*/ 444 w 425"/>
                    <a:gd name="T49" fmla="*/ 0 h 365"/>
                    <a:gd name="T50" fmla="*/ 401 w 425"/>
                    <a:gd name="T51" fmla="*/ 17 h 365"/>
                    <a:gd name="T52" fmla="*/ 375 w 425"/>
                    <a:gd name="T53" fmla="*/ 43 h 365"/>
                    <a:gd name="T54" fmla="*/ 322 w 425"/>
                    <a:gd name="T55" fmla="*/ 17 h 365"/>
                    <a:gd name="T56" fmla="*/ 296 w 425"/>
                    <a:gd name="T57" fmla="*/ 0 h 365"/>
                    <a:gd name="T58" fmla="*/ 253 w 425"/>
                    <a:gd name="T59" fmla="*/ 0 h 365"/>
                    <a:gd name="T60" fmla="*/ 200 w 425"/>
                    <a:gd name="T61" fmla="*/ 17 h 365"/>
                    <a:gd name="T62" fmla="*/ 174 w 425"/>
                    <a:gd name="T63" fmla="*/ 17 h 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25"/>
                    <a:gd name="T97" fmla="*/ 0 h 365"/>
                    <a:gd name="T98" fmla="*/ 425 w 425"/>
                    <a:gd name="T99" fmla="*/ 365 h 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25" h="365">
                      <a:moveTo>
                        <a:pt x="128" y="13"/>
                      </a:moveTo>
                      <a:lnTo>
                        <a:pt x="128" y="54"/>
                      </a:lnTo>
                      <a:lnTo>
                        <a:pt x="109" y="94"/>
                      </a:lnTo>
                      <a:lnTo>
                        <a:pt x="77" y="114"/>
                      </a:lnTo>
                      <a:lnTo>
                        <a:pt x="57" y="148"/>
                      </a:lnTo>
                      <a:lnTo>
                        <a:pt x="19" y="189"/>
                      </a:lnTo>
                      <a:lnTo>
                        <a:pt x="0" y="249"/>
                      </a:lnTo>
                      <a:lnTo>
                        <a:pt x="0" y="282"/>
                      </a:lnTo>
                      <a:lnTo>
                        <a:pt x="38" y="303"/>
                      </a:lnTo>
                      <a:lnTo>
                        <a:pt x="109" y="364"/>
                      </a:lnTo>
                      <a:lnTo>
                        <a:pt x="147" y="364"/>
                      </a:lnTo>
                      <a:lnTo>
                        <a:pt x="186" y="323"/>
                      </a:lnTo>
                      <a:lnTo>
                        <a:pt x="237" y="303"/>
                      </a:lnTo>
                      <a:lnTo>
                        <a:pt x="314" y="303"/>
                      </a:lnTo>
                      <a:lnTo>
                        <a:pt x="346" y="262"/>
                      </a:lnTo>
                      <a:lnTo>
                        <a:pt x="346" y="249"/>
                      </a:lnTo>
                      <a:lnTo>
                        <a:pt x="327" y="208"/>
                      </a:lnTo>
                      <a:lnTo>
                        <a:pt x="346" y="189"/>
                      </a:lnTo>
                      <a:lnTo>
                        <a:pt x="346" y="148"/>
                      </a:lnTo>
                      <a:lnTo>
                        <a:pt x="366" y="135"/>
                      </a:lnTo>
                      <a:lnTo>
                        <a:pt x="385" y="94"/>
                      </a:lnTo>
                      <a:lnTo>
                        <a:pt x="424" y="114"/>
                      </a:lnTo>
                      <a:lnTo>
                        <a:pt x="424" y="54"/>
                      </a:lnTo>
                      <a:lnTo>
                        <a:pt x="404" y="13"/>
                      </a:lnTo>
                      <a:lnTo>
                        <a:pt x="327" y="0"/>
                      </a:lnTo>
                      <a:lnTo>
                        <a:pt x="295" y="13"/>
                      </a:lnTo>
                      <a:lnTo>
                        <a:pt x="276" y="33"/>
                      </a:lnTo>
                      <a:lnTo>
                        <a:pt x="237" y="13"/>
                      </a:lnTo>
                      <a:lnTo>
                        <a:pt x="218" y="0"/>
                      </a:lnTo>
                      <a:lnTo>
                        <a:pt x="186" y="0"/>
                      </a:lnTo>
                      <a:lnTo>
                        <a:pt x="147" y="13"/>
                      </a:lnTo>
                      <a:lnTo>
                        <a:pt x="128" y="13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42" name="Freeform 38"/>
                <p:cNvSpPr>
                  <a:spLocks/>
                </p:cNvSpPr>
                <p:nvPr/>
              </p:nvSpPr>
              <p:spPr bwMode="auto">
                <a:xfrm>
                  <a:off x="2747" y="2488"/>
                  <a:ext cx="498" cy="548"/>
                </a:xfrm>
                <a:custGeom>
                  <a:avLst/>
                  <a:gdLst>
                    <a:gd name="T0" fmla="*/ 296 w 367"/>
                    <a:gd name="T1" fmla="*/ 17 h 419"/>
                    <a:gd name="T2" fmla="*/ 278 w 367"/>
                    <a:gd name="T3" fmla="*/ 17 h 419"/>
                    <a:gd name="T4" fmla="*/ 252 w 367"/>
                    <a:gd name="T5" fmla="*/ 0 h 419"/>
                    <a:gd name="T6" fmla="*/ 225 w 367"/>
                    <a:gd name="T7" fmla="*/ 0 h 419"/>
                    <a:gd name="T8" fmla="*/ 199 w 367"/>
                    <a:gd name="T9" fmla="*/ 17 h 419"/>
                    <a:gd name="T10" fmla="*/ 148 w 367"/>
                    <a:gd name="T11" fmla="*/ 43 h 419"/>
                    <a:gd name="T12" fmla="*/ 77 w 367"/>
                    <a:gd name="T13" fmla="*/ 17 h 419"/>
                    <a:gd name="T14" fmla="*/ 26 w 367"/>
                    <a:gd name="T15" fmla="*/ 17 h 419"/>
                    <a:gd name="T16" fmla="*/ 0 w 367"/>
                    <a:gd name="T17" fmla="*/ 43 h 419"/>
                    <a:gd name="T18" fmla="*/ 0 w 367"/>
                    <a:gd name="T19" fmla="*/ 123 h 419"/>
                    <a:gd name="T20" fmla="*/ 26 w 367"/>
                    <a:gd name="T21" fmla="*/ 149 h 419"/>
                    <a:gd name="T22" fmla="*/ 26 w 367"/>
                    <a:gd name="T23" fmla="*/ 194 h 419"/>
                    <a:gd name="T24" fmla="*/ 0 w 367"/>
                    <a:gd name="T25" fmla="*/ 247 h 419"/>
                    <a:gd name="T26" fmla="*/ 0 w 367"/>
                    <a:gd name="T27" fmla="*/ 398 h 419"/>
                    <a:gd name="T28" fmla="*/ 26 w 367"/>
                    <a:gd name="T29" fmla="*/ 424 h 419"/>
                    <a:gd name="T30" fmla="*/ 130 w 367"/>
                    <a:gd name="T31" fmla="*/ 424 h 419"/>
                    <a:gd name="T32" fmla="*/ 148 w 367"/>
                    <a:gd name="T33" fmla="*/ 450 h 419"/>
                    <a:gd name="T34" fmla="*/ 174 w 367"/>
                    <a:gd name="T35" fmla="*/ 519 h 419"/>
                    <a:gd name="T36" fmla="*/ 199 w 367"/>
                    <a:gd name="T37" fmla="*/ 547 h 419"/>
                    <a:gd name="T38" fmla="*/ 252 w 367"/>
                    <a:gd name="T39" fmla="*/ 547 h 419"/>
                    <a:gd name="T40" fmla="*/ 252 w 367"/>
                    <a:gd name="T41" fmla="*/ 519 h 419"/>
                    <a:gd name="T42" fmla="*/ 296 w 367"/>
                    <a:gd name="T43" fmla="*/ 450 h 419"/>
                    <a:gd name="T44" fmla="*/ 322 w 367"/>
                    <a:gd name="T45" fmla="*/ 424 h 419"/>
                    <a:gd name="T46" fmla="*/ 400 w 367"/>
                    <a:gd name="T47" fmla="*/ 344 h 419"/>
                    <a:gd name="T48" fmla="*/ 444 w 367"/>
                    <a:gd name="T49" fmla="*/ 273 h 419"/>
                    <a:gd name="T50" fmla="*/ 497 w 367"/>
                    <a:gd name="T51" fmla="*/ 194 h 419"/>
                    <a:gd name="T52" fmla="*/ 497 w 367"/>
                    <a:gd name="T53" fmla="*/ 149 h 419"/>
                    <a:gd name="T54" fmla="*/ 444 w 367"/>
                    <a:gd name="T55" fmla="*/ 149 h 419"/>
                    <a:gd name="T56" fmla="*/ 347 w 367"/>
                    <a:gd name="T57" fmla="*/ 71 h 419"/>
                    <a:gd name="T58" fmla="*/ 296 w 367"/>
                    <a:gd name="T59" fmla="*/ 43 h 419"/>
                    <a:gd name="T60" fmla="*/ 296 w 367"/>
                    <a:gd name="T61" fmla="*/ 17 h 419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7"/>
                    <a:gd name="T94" fmla="*/ 0 h 419"/>
                    <a:gd name="T95" fmla="*/ 367 w 367"/>
                    <a:gd name="T96" fmla="*/ 419 h 419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7" h="419">
                      <a:moveTo>
                        <a:pt x="218" y="13"/>
                      </a:moveTo>
                      <a:lnTo>
                        <a:pt x="205" y="13"/>
                      </a:lnTo>
                      <a:lnTo>
                        <a:pt x="186" y="0"/>
                      </a:lnTo>
                      <a:lnTo>
                        <a:pt x="166" y="0"/>
                      </a:lnTo>
                      <a:lnTo>
                        <a:pt x="147" y="13"/>
                      </a:lnTo>
                      <a:lnTo>
                        <a:pt x="109" y="33"/>
                      </a:lnTo>
                      <a:lnTo>
                        <a:pt x="57" y="13"/>
                      </a:lnTo>
                      <a:lnTo>
                        <a:pt x="19" y="13"/>
                      </a:lnTo>
                      <a:lnTo>
                        <a:pt x="0" y="33"/>
                      </a:lnTo>
                      <a:lnTo>
                        <a:pt x="0" y="94"/>
                      </a:lnTo>
                      <a:lnTo>
                        <a:pt x="19" y="114"/>
                      </a:lnTo>
                      <a:lnTo>
                        <a:pt x="19" y="148"/>
                      </a:lnTo>
                      <a:lnTo>
                        <a:pt x="0" y="189"/>
                      </a:lnTo>
                      <a:lnTo>
                        <a:pt x="0" y="304"/>
                      </a:lnTo>
                      <a:lnTo>
                        <a:pt x="19" y="324"/>
                      </a:lnTo>
                      <a:lnTo>
                        <a:pt x="96" y="324"/>
                      </a:lnTo>
                      <a:lnTo>
                        <a:pt x="109" y="344"/>
                      </a:lnTo>
                      <a:lnTo>
                        <a:pt x="128" y="397"/>
                      </a:lnTo>
                      <a:lnTo>
                        <a:pt x="147" y="418"/>
                      </a:lnTo>
                      <a:lnTo>
                        <a:pt x="186" y="418"/>
                      </a:lnTo>
                      <a:lnTo>
                        <a:pt x="186" y="397"/>
                      </a:lnTo>
                      <a:lnTo>
                        <a:pt x="218" y="344"/>
                      </a:lnTo>
                      <a:lnTo>
                        <a:pt x="237" y="324"/>
                      </a:lnTo>
                      <a:lnTo>
                        <a:pt x="295" y="263"/>
                      </a:lnTo>
                      <a:lnTo>
                        <a:pt x="327" y="209"/>
                      </a:lnTo>
                      <a:lnTo>
                        <a:pt x="366" y="148"/>
                      </a:lnTo>
                      <a:lnTo>
                        <a:pt x="366" y="114"/>
                      </a:lnTo>
                      <a:lnTo>
                        <a:pt x="327" y="114"/>
                      </a:lnTo>
                      <a:lnTo>
                        <a:pt x="256" y="54"/>
                      </a:lnTo>
                      <a:lnTo>
                        <a:pt x="218" y="33"/>
                      </a:lnTo>
                      <a:lnTo>
                        <a:pt x="218" y="13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43" name="Freeform 39"/>
                <p:cNvSpPr>
                  <a:spLocks/>
                </p:cNvSpPr>
                <p:nvPr/>
              </p:nvSpPr>
              <p:spPr bwMode="auto">
                <a:xfrm>
                  <a:off x="2407" y="1688"/>
                  <a:ext cx="838" cy="871"/>
                </a:xfrm>
                <a:custGeom>
                  <a:avLst/>
                  <a:gdLst>
                    <a:gd name="T0" fmla="*/ 837 w 617"/>
                    <a:gd name="T1" fmla="*/ 192 h 668"/>
                    <a:gd name="T2" fmla="*/ 391 w 617"/>
                    <a:gd name="T3" fmla="*/ 175 h 668"/>
                    <a:gd name="T4" fmla="*/ 338 w 617"/>
                    <a:gd name="T5" fmla="*/ 149 h 668"/>
                    <a:gd name="T6" fmla="*/ 322 w 617"/>
                    <a:gd name="T7" fmla="*/ 123 h 668"/>
                    <a:gd name="T8" fmla="*/ 296 w 617"/>
                    <a:gd name="T9" fmla="*/ 70 h 668"/>
                    <a:gd name="T10" fmla="*/ 243 w 617"/>
                    <a:gd name="T11" fmla="*/ 0 h 668"/>
                    <a:gd name="T12" fmla="*/ 243 w 617"/>
                    <a:gd name="T13" fmla="*/ 43 h 668"/>
                    <a:gd name="T14" fmla="*/ 217 w 617"/>
                    <a:gd name="T15" fmla="*/ 96 h 668"/>
                    <a:gd name="T16" fmla="*/ 217 w 617"/>
                    <a:gd name="T17" fmla="*/ 149 h 668"/>
                    <a:gd name="T18" fmla="*/ 16 w 617"/>
                    <a:gd name="T19" fmla="*/ 149 h 668"/>
                    <a:gd name="T20" fmla="*/ 0 w 617"/>
                    <a:gd name="T21" fmla="*/ 192 h 668"/>
                    <a:gd name="T22" fmla="*/ 0 w 617"/>
                    <a:gd name="T23" fmla="*/ 325 h 668"/>
                    <a:gd name="T24" fmla="*/ 121 w 617"/>
                    <a:gd name="T25" fmla="*/ 342 h 668"/>
                    <a:gd name="T26" fmla="*/ 121 w 617"/>
                    <a:gd name="T27" fmla="*/ 447 h 668"/>
                    <a:gd name="T28" fmla="*/ 69 w 617"/>
                    <a:gd name="T29" fmla="*/ 544 h 668"/>
                    <a:gd name="T30" fmla="*/ 95 w 617"/>
                    <a:gd name="T31" fmla="*/ 623 h 668"/>
                    <a:gd name="T32" fmla="*/ 69 w 617"/>
                    <a:gd name="T33" fmla="*/ 649 h 668"/>
                    <a:gd name="T34" fmla="*/ 95 w 617"/>
                    <a:gd name="T35" fmla="*/ 694 h 668"/>
                    <a:gd name="T36" fmla="*/ 95 w 617"/>
                    <a:gd name="T37" fmla="*/ 746 h 668"/>
                    <a:gd name="T38" fmla="*/ 217 w 617"/>
                    <a:gd name="T39" fmla="*/ 772 h 668"/>
                    <a:gd name="T40" fmla="*/ 270 w 617"/>
                    <a:gd name="T41" fmla="*/ 772 h 668"/>
                    <a:gd name="T42" fmla="*/ 270 w 617"/>
                    <a:gd name="T43" fmla="*/ 798 h 668"/>
                    <a:gd name="T44" fmla="*/ 296 w 617"/>
                    <a:gd name="T45" fmla="*/ 842 h 668"/>
                    <a:gd name="T46" fmla="*/ 338 w 617"/>
                    <a:gd name="T47" fmla="*/ 870 h 668"/>
                    <a:gd name="T48" fmla="*/ 338 w 617"/>
                    <a:gd name="T49" fmla="*/ 842 h 668"/>
                    <a:gd name="T50" fmla="*/ 365 w 617"/>
                    <a:gd name="T51" fmla="*/ 816 h 668"/>
                    <a:gd name="T52" fmla="*/ 417 w 617"/>
                    <a:gd name="T53" fmla="*/ 816 h 668"/>
                    <a:gd name="T54" fmla="*/ 486 w 617"/>
                    <a:gd name="T55" fmla="*/ 842 h 668"/>
                    <a:gd name="T56" fmla="*/ 539 w 617"/>
                    <a:gd name="T57" fmla="*/ 816 h 668"/>
                    <a:gd name="T58" fmla="*/ 565 w 617"/>
                    <a:gd name="T59" fmla="*/ 798 h 668"/>
                    <a:gd name="T60" fmla="*/ 592 w 617"/>
                    <a:gd name="T61" fmla="*/ 798 h 668"/>
                    <a:gd name="T62" fmla="*/ 618 w 617"/>
                    <a:gd name="T63" fmla="*/ 816 h 668"/>
                    <a:gd name="T64" fmla="*/ 636 w 617"/>
                    <a:gd name="T65" fmla="*/ 816 h 668"/>
                    <a:gd name="T66" fmla="*/ 636 w 617"/>
                    <a:gd name="T67" fmla="*/ 798 h 668"/>
                    <a:gd name="T68" fmla="*/ 661 w 617"/>
                    <a:gd name="T69" fmla="*/ 721 h 668"/>
                    <a:gd name="T70" fmla="*/ 714 w 617"/>
                    <a:gd name="T71" fmla="*/ 668 h 668"/>
                    <a:gd name="T72" fmla="*/ 740 w 617"/>
                    <a:gd name="T73" fmla="*/ 623 h 668"/>
                    <a:gd name="T74" fmla="*/ 784 w 617"/>
                    <a:gd name="T75" fmla="*/ 597 h 668"/>
                    <a:gd name="T76" fmla="*/ 809 w 617"/>
                    <a:gd name="T77" fmla="*/ 544 h 668"/>
                    <a:gd name="T78" fmla="*/ 809 w 617"/>
                    <a:gd name="T79" fmla="*/ 492 h 668"/>
                    <a:gd name="T80" fmla="*/ 837 w 617"/>
                    <a:gd name="T81" fmla="*/ 421 h 668"/>
                    <a:gd name="T82" fmla="*/ 809 w 617"/>
                    <a:gd name="T83" fmla="*/ 342 h 668"/>
                    <a:gd name="T84" fmla="*/ 809 w 617"/>
                    <a:gd name="T85" fmla="*/ 271 h 668"/>
                    <a:gd name="T86" fmla="*/ 837 w 617"/>
                    <a:gd name="T87" fmla="*/ 192 h 66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617"/>
                    <a:gd name="T133" fmla="*/ 0 h 668"/>
                    <a:gd name="T134" fmla="*/ 617 w 617"/>
                    <a:gd name="T135" fmla="*/ 668 h 668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617" h="668">
                      <a:moveTo>
                        <a:pt x="616" y="147"/>
                      </a:moveTo>
                      <a:lnTo>
                        <a:pt x="288" y="134"/>
                      </a:lnTo>
                      <a:lnTo>
                        <a:pt x="249" y="114"/>
                      </a:lnTo>
                      <a:lnTo>
                        <a:pt x="237" y="94"/>
                      </a:lnTo>
                      <a:lnTo>
                        <a:pt x="218" y="54"/>
                      </a:lnTo>
                      <a:lnTo>
                        <a:pt x="179" y="0"/>
                      </a:lnTo>
                      <a:lnTo>
                        <a:pt x="179" y="33"/>
                      </a:lnTo>
                      <a:lnTo>
                        <a:pt x="160" y="74"/>
                      </a:lnTo>
                      <a:lnTo>
                        <a:pt x="160" y="114"/>
                      </a:lnTo>
                      <a:lnTo>
                        <a:pt x="12" y="114"/>
                      </a:lnTo>
                      <a:lnTo>
                        <a:pt x="0" y="147"/>
                      </a:lnTo>
                      <a:lnTo>
                        <a:pt x="0" y="249"/>
                      </a:lnTo>
                      <a:lnTo>
                        <a:pt x="89" y="262"/>
                      </a:lnTo>
                      <a:lnTo>
                        <a:pt x="89" y="343"/>
                      </a:lnTo>
                      <a:lnTo>
                        <a:pt x="51" y="417"/>
                      </a:lnTo>
                      <a:lnTo>
                        <a:pt x="70" y="478"/>
                      </a:lnTo>
                      <a:lnTo>
                        <a:pt x="51" y="498"/>
                      </a:lnTo>
                      <a:lnTo>
                        <a:pt x="70" y="532"/>
                      </a:lnTo>
                      <a:lnTo>
                        <a:pt x="70" y="572"/>
                      </a:lnTo>
                      <a:lnTo>
                        <a:pt x="160" y="592"/>
                      </a:lnTo>
                      <a:lnTo>
                        <a:pt x="199" y="592"/>
                      </a:lnTo>
                      <a:lnTo>
                        <a:pt x="199" y="612"/>
                      </a:lnTo>
                      <a:lnTo>
                        <a:pt x="218" y="646"/>
                      </a:lnTo>
                      <a:lnTo>
                        <a:pt x="249" y="667"/>
                      </a:lnTo>
                      <a:lnTo>
                        <a:pt x="249" y="646"/>
                      </a:lnTo>
                      <a:lnTo>
                        <a:pt x="269" y="626"/>
                      </a:lnTo>
                      <a:lnTo>
                        <a:pt x="307" y="626"/>
                      </a:lnTo>
                      <a:lnTo>
                        <a:pt x="358" y="646"/>
                      </a:lnTo>
                      <a:lnTo>
                        <a:pt x="397" y="626"/>
                      </a:lnTo>
                      <a:lnTo>
                        <a:pt x="416" y="612"/>
                      </a:lnTo>
                      <a:lnTo>
                        <a:pt x="436" y="612"/>
                      </a:lnTo>
                      <a:lnTo>
                        <a:pt x="455" y="626"/>
                      </a:lnTo>
                      <a:lnTo>
                        <a:pt x="468" y="626"/>
                      </a:lnTo>
                      <a:lnTo>
                        <a:pt x="468" y="612"/>
                      </a:lnTo>
                      <a:lnTo>
                        <a:pt x="487" y="553"/>
                      </a:lnTo>
                      <a:lnTo>
                        <a:pt x="526" y="512"/>
                      </a:lnTo>
                      <a:lnTo>
                        <a:pt x="545" y="478"/>
                      </a:lnTo>
                      <a:lnTo>
                        <a:pt x="577" y="458"/>
                      </a:lnTo>
                      <a:lnTo>
                        <a:pt x="596" y="417"/>
                      </a:lnTo>
                      <a:lnTo>
                        <a:pt x="596" y="377"/>
                      </a:lnTo>
                      <a:lnTo>
                        <a:pt x="616" y="323"/>
                      </a:lnTo>
                      <a:lnTo>
                        <a:pt x="596" y="262"/>
                      </a:lnTo>
                      <a:lnTo>
                        <a:pt x="596" y="208"/>
                      </a:lnTo>
                      <a:lnTo>
                        <a:pt x="616" y="147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44" name="Freeform 40"/>
                <p:cNvSpPr>
                  <a:spLocks/>
                </p:cNvSpPr>
                <p:nvPr/>
              </p:nvSpPr>
              <p:spPr bwMode="auto">
                <a:xfrm>
                  <a:off x="1983" y="1760"/>
                  <a:ext cx="551" cy="474"/>
                </a:xfrm>
                <a:custGeom>
                  <a:avLst/>
                  <a:gdLst>
                    <a:gd name="T0" fmla="*/ 444 w 406"/>
                    <a:gd name="T1" fmla="*/ 78 h 364"/>
                    <a:gd name="T2" fmla="*/ 400 w 406"/>
                    <a:gd name="T3" fmla="*/ 78 h 364"/>
                    <a:gd name="T4" fmla="*/ 375 w 406"/>
                    <a:gd name="T5" fmla="*/ 104 h 364"/>
                    <a:gd name="T6" fmla="*/ 349 w 406"/>
                    <a:gd name="T7" fmla="*/ 104 h 364"/>
                    <a:gd name="T8" fmla="*/ 349 w 406"/>
                    <a:gd name="T9" fmla="*/ 52 h 364"/>
                    <a:gd name="T10" fmla="*/ 322 w 406"/>
                    <a:gd name="T11" fmla="*/ 26 h 364"/>
                    <a:gd name="T12" fmla="*/ 296 w 406"/>
                    <a:gd name="T13" fmla="*/ 26 h 364"/>
                    <a:gd name="T14" fmla="*/ 252 w 406"/>
                    <a:gd name="T15" fmla="*/ 0 h 364"/>
                    <a:gd name="T16" fmla="*/ 200 w 406"/>
                    <a:gd name="T17" fmla="*/ 26 h 364"/>
                    <a:gd name="T18" fmla="*/ 200 w 406"/>
                    <a:gd name="T19" fmla="*/ 52 h 364"/>
                    <a:gd name="T20" fmla="*/ 174 w 406"/>
                    <a:gd name="T21" fmla="*/ 78 h 364"/>
                    <a:gd name="T22" fmla="*/ 130 w 406"/>
                    <a:gd name="T23" fmla="*/ 104 h 364"/>
                    <a:gd name="T24" fmla="*/ 130 w 406"/>
                    <a:gd name="T25" fmla="*/ 121 h 364"/>
                    <a:gd name="T26" fmla="*/ 52 w 406"/>
                    <a:gd name="T27" fmla="*/ 147 h 364"/>
                    <a:gd name="T28" fmla="*/ 0 w 406"/>
                    <a:gd name="T29" fmla="*/ 201 h 364"/>
                    <a:gd name="T30" fmla="*/ 26 w 406"/>
                    <a:gd name="T31" fmla="*/ 227 h 364"/>
                    <a:gd name="T32" fmla="*/ 77 w 406"/>
                    <a:gd name="T33" fmla="*/ 201 h 364"/>
                    <a:gd name="T34" fmla="*/ 105 w 406"/>
                    <a:gd name="T35" fmla="*/ 201 h 364"/>
                    <a:gd name="T36" fmla="*/ 130 w 406"/>
                    <a:gd name="T37" fmla="*/ 227 h 364"/>
                    <a:gd name="T38" fmla="*/ 130 w 406"/>
                    <a:gd name="T39" fmla="*/ 297 h 364"/>
                    <a:gd name="T40" fmla="*/ 174 w 406"/>
                    <a:gd name="T41" fmla="*/ 375 h 364"/>
                    <a:gd name="T42" fmla="*/ 278 w 406"/>
                    <a:gd name="T43" fmla="*/ 402 h 364"/>
                    <a:gd name="T44" fmla="*/ 322 w 406"/>
                    <a:gd name="T45" fmla="*/ 419 h 364"/>
                    <a:gd name="T46" fmla="*/ 444 w 406"/>
                    <a:gd name="T47" fmla="*/ 445 h 364"/>
                    <a:gd name="T48" fmla="*/ 497 w 406"/>
                    <a:gd name="T49" fmla="*/ 473 h 364"/>
                    <a:gd name="T50" fmla="*/ 550 w 406"/>
                    <a:gd name="T51" fmla="*/ 375 h 364"/>
                    <a:gd name="T52" fmla="*/ 550 w 406"/>
                    <a:gd name="T53" fmla="*/ 271 h 364"/>
                    <a:gd name="T54" fmla="*/ 428 w 406"/>
                    <a:gd name="T55" fmla="*/ 253 h 364"/>
                    <a:gd name="T56" fmla="*/ 428 w 406"/>
                    <a:gd name="T57" fmla="*/ 121 h 364"/>
                    <a:gd name="T58" fmla="*/ 444 w 406"/>
                    <a:gd name="T59" fmla="*/ 78 h 3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406"/>
                    <a:gd name="T91" fmla="*/ 0 h 364"/>
                    <a:gd name="T92" fmla="*/ 406 w 406"/>
                    <a:gd name="T93" fmla="*/ 364 h 364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406" h="364">
                      <a:moveTo>
                        <a:pt x="327" y="60"/>
                      </a:moveTo>
                      <a:lnTo>
                        <a:pt x="295" y="60"/>
                      </a:lnTo>
                      <a:lnTo>
                        <a:pt x="276" y="80"/>
                      </a:lnTo>
                      <a:lnTo>
                        <a:pt x="257" y="80"/>
                      </a:lnTo>
                      <a:lnTo>
                        <a:pt x="257" y="40"/>
                      </a:lnTo>
                      <a:lnTo>
                        <a:pt x="237" y="20"/>
                      </a:lnTo>
                      <a:lnTo>
                        <a:pt x="218" y="20"/>
                      </a:lnTo>
                      <a:lnTo>
                        <a:pt x="186" y="0"/>
                      </a:lnTo>
                      <a:lnTo>
                        <a:pt x="147" y="20"/>
                      </a:lnTo>
                      <a:lnTo>
                        <a:pt x="147" y="40"/>
                      </a:lnTo>
                      <a:lnTo>
                        <a:pt x="128" y="60"/>
                      </a:lnTo>
                      <a:lnTo>
                        <a:pt x="96" y="80"/>
                      </a:lnTo>
                      <a:lnTo>
                        <a:pt x="96" y="93"/>
                      </a:lnTo>
                      <a:lnTo>
                        <a:pt x="38" y="113"/>
                      </a:lnTo>
                      <a:lnTo>
                        <a:pt x="0" y="154"/>
                      </a:lnTo>
                      <a:lnTo>
                        <a:pt x="19" y="174"/>
                      </a:lnTo>
                      <a:lnTo>
                        <a:pt x="57" y="154"/>
                      </a:lnTo>
                      <a:lnTo>
                        <a:pt x="77" y="154"/>
                      </a:lnTo>
                      <a:lnTo>
                        <a:pt x="96" y="174"/>
                      </a:lnTo>
                      <a:lnTo>
                        <a:pt x="96" y="228"/>
                      </a:lnTo>
                      <a:lnTo>
                        <a:pt x="128" y="288"/>
                      </a:lnTo>
                      <a:lnTo>
                        <a:pt x="205" y="309"/>
                      </a:lnTo>
                      <a:lnTo>
                        <a:pt x="237" y="322"/>
                      </a:lnTo>
                      <a:lnTo>
                        <a:pt x="327" y="342"/>
                      </a:lnTo>
                      <a:lnTo>
                        <a:pt x="366" y="363"/>
                      </a:lnTo>
                      <a:lnTo>
                        <a:pt x="405" y="288"/>
                      </a:lnTo>
                      <a:lnTo>
                        <a:pt x="405" y="208"/>
                      </a:lnTo>
                      <a:lnTo>
                        <a:pt x="315" y="194"/>
                      </a:lnTo>
                      <a:lnTo>
                        <a:pt x="315" y="93"/>
                      </a:lnTo>
                      <a:lnTo>
                        <a:pt x="327" y="60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45" name="Freeform 41"/>
                <p:cNvSpPr>
                  <a:spLocks/>
                </p:cNvSpPr>
                <p:nvPr/>
              </p:nvSpPr>
              <p:spPr bwMode="auto">
                <a:xfrm>
                  <a:off x="1440" y="1760"/>
                  <a:ext cx="567" cy="298"/>
                </a:xfrm>
                <a:custGeom>
                  <a:avLst/>
                  <a:gdLst>
                    <a:gd name="T0" fmla="*/ 0 w 418"/>
                    <a:gd name="T1" fmla="*/ 0 h 229"/>
                    <a:gd name="T2" fmla="*/ 52 w 418"/>
                    <a:gd name="T3" fmla="*/ 26 h 229"/>
                    <a:gd name="T4" fmla="*/ 121 w 418"/>
                    <a:gd name="T5" fmla="*/ 52 h 229"/>
                    <a:gd name="T6" fmla="*/ 199 w 418"/>
                    <a:gd name="T7" fmla="*/ 52 h 229"/>
                    <a:gd name="T8" fmla="*/ 270 w 418"/>
                    <a:gd name="T9" fmla="*/ 78 h 229"/>
                    <a:gd name="T10" fmla="*/ 373 w 418"/>
                    <a:gd name="T11" fmla="*/ 121 h 229"/>
                    <a:gd name="T12" fmla="*/ 444 w 418"/>
                    <a:gd name="T13" fmla="*/ 173 h 229"/>
                    <a:gd name="T14" fmla="*/ 539 w 418"/>
                    <a:gd name="T15" fmla="*/ 199 h 229"/>
                    <a:gd name="T16" fmla="*/ 566 w 418"/>
                    <a:gd name="T17" fmla="*/ 226 h 229"/>
                    <a:gd name="T18" fmla="*/ 495 w 418"/>
                    <a:gd name="T19" fmla="*/ 269 h 229"/>
                    <a:gd name="T20" fmla="*/ 391 w 418"/>
                    <a:gd name="T21" fmla="*/ 297 h 229"/>
                    <a:gd name="T22" fmla="*/ 270 w 418"/>
                    <a:gd name="T23" fmla="*/ 297 h 229"/>
                    <a:gd name="T24" fmla="*/ 243 w 418"/>
                    <a:gd name="T25" fmla="*/ 269 h 229"/>
                    <a:gd name="T26" fmla="*/ 243 w 418"/>
                    <a:gd name="T27" fmla="*/ 199 h 229"/>
                    <a:gd name="T28" fmla="*/ 199 w 418"/>
                    <a:gd name="T29" fmla="*/ 252 h 229"/>
                    <a:gd name="T30" fmla="*/ 148 w 418"/>
                    <a:gd name="T31" fmla="*/ 252 h 229"/>
                    <a:gd name="T32" fmla="*/ 121 w 418"/>
                    <a:gd name="T33" fmla="*/ 226 h 229"/>
                    <a:gd name="T34" fmla="*/ 95 w 418"/>
                    <a:gd name="T35" fmla="*/ 226 h 229"/>
                    <a:gd name="T36" fmla="*/ 77 w 418"/>
                    <a:gd name="T37" fmla="*/ 173 h 229"/>
                    <a:gd name="T38" fmla="*/ 26 w 418"/>
                    <a:gd name="T39" fmla="*/ 121 h 229"/>
                    <a:gd name="T40" fmla="*/ 0 w 418"/>
                    <a:gd name="T41" fmla="*/ 78 h 229"/>
                    <a:gd name="T42" fmla="*/ 0 w 418"/>
                    <a:gd name="T43" fmla="*/ 0 h 229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418"/>
                    <a:gd name="T67" fmla="*/ 0 h 229"/>
                    <a:gd name="T68" fmla="*/ 418 w 418"/>
                    <a:gd name="T69" fmla="*/ 229 h 229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418" h="229">
                      <a:moveTo>
                        <a:pt x="0" y="0"/>
                      </a:moveTo>
                      <a:lnTo>
                        <a:pt x="38" y="20"/>
                      </a:lnTo>
                      <a:lnTo>
                        <a:pt x="89" y="40"/>
                      </a:lnTo>
                      <a:lnTo>
                        <a:pt x="147" y="40"/>
                      </a:lnTo>
                      <a:lnTo>
                        <a:pt x="199" y="60"/>
                      </a:lnTo>
                      <a:lnTo>
                        <a:pt x="275" y="93"/>
                      </a:lnTo>
                      <a:lnTo>
                        <a:pt x="327" y="133"/>
                      </a:lnTo>
                      <a:lnTo>
                        <a:pt x="397" y="153"/>
                      </a:lnTo>
                      <a:lnTo>
                        <a:pt x="417" y="174"/>
                      </a:lnTo>
                      <a:lnTo>
                        <a:pt x="365" y="207"/>
                      </a:lnTo>
                      <a:lnTo>
                        <a:pt x="288" y="228"/>
                      </a:lnTo>
                      <a:lnTo>
                        <a:pt x="199" y="228"/>
                      </a:lnTo>
                      <a:lnTo>
                        <a:pt x="179" y="207"/>
                      </a:lnTo>
                      <a:lnTo>
                        <a:pt x="179" y="153"/>
                      </a:lnTo>
                      <a:lnTo>
                        <a:pt x="147" y="194"/>
                      </a:lnTo>
                      <a:lnTo>
                        <a:pt x="109" y="194"/>
                      </a:lnTo>
                      <a:lnTo>
                        <a:pt x="89" y="174"/>
                      </a:lnTo>
                      <a:lnTo>
                        <a:pt x="70" y="174"/>
                      </a:lnTo>
                      <a:lnTo>
                        <a:pt x="57" y="133"/>
                      </a:lnTo>
                      <a:lnTo>
                        <a:pt x="19" y="93"/>
                      </a:lnTo>
                      <a:lnTo>
                        <a:pt x="0" y="6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46" name="Freeform 42"/>
                <p:cNvSpPr>
                  <a:spLocks/>
                </p:cNvSpPr>
                <p:nvPr/>
              </p:nvSpPr>
              <p:spPr bwMode="auto">
                <a:xfrm>
                  <a:off x="2533" y="892"/>
                  <a:ext cx="1038" cy="993"/>
                </a:xfrm>
                <a:custGeom>
                  <a:avLst/>
                  <a:gdLst>
                    <a:gd name="T0" fmla="*/ 0 w 765"/>
                    <a:gd name="T1" fmla="*/ 96 h 762"/>
                    <a:gd name="T2" fmla="*/ 26 w 765"/>
                    <a:gd name="T3" fmla="*/ 175 h 762"/>
                    <a:gd name="T4" fmla="*/ 26 w 765"/>
                    <a:gd name="T5" fmla="*/ 228 h 762"/>
                    <a:gd name="T6" fmla="*/ 69 w 765"/>
                    <a:gd name="T7" fmla="*/ 324 h 762"/>
                    <a:gd name="T8" fmla="*/ 95 w 765"/>
                    <a:gd name="T9" fmla="*/ 351 h 762"/>
                    <a:gd name="T10" fmla="*/ 148 w 765"/>
                    <a:gd name="T11" fmla="*/ 351 h 762"/>
                    <a:gd name="T12" fmla="*/ 199 w 765"/>
                    <a:gd name="T13" fmla="*/ 378 h 762"/>
                    <a:gd name="T14" fmla="*/ 199 w 765"/>
                    <a:gd name="T15" fmla="*/ 421 h 762"/>
                    <a:gd name="T16" fmla="*/ 216 w 765"/>
                    <a:gd name="T17" fmla="*/ 447 h 762"/>
                    <a:gd name="T18" fmla="*/ 121 w 765"/>
                    <a:gd name="T19" fmla="*/ 719 h 762"/>
                    <a:gd name="T20" fmla="*/ 121 w 765"/>
                    <a:gd name="T21" fmla="*/ 799 h 762"/>
                    <a:gd name="T22" fmla="*/ 174 w 765"/>
                    <a:gd name="T23" fmla="*/ 869 h 762"/>
                    <a:gd name="T24" fmla="*/ 199 w 765"/>
                    <a:gd name="T25" fmla="*/ 921 h 762"/>
                    <a:gd name="T26" fmla="*/ 216 w 765"/>
                    <a:gd name="T27" fmla="*/ 949 h 762"/>
                    <a:gd name="T28" fmla="*/ 269 w 765"/>
                    <a:gd name="T29" fmla="*/ 973 h 762"/>
                    <a:gd name="T30" fmla="*/ 714 w 765"/>
                    <a:gd name="T31" fmla="*/ 992 h 762"/>
                    <a:gd name="T32" fmla="*/ 765 w 765"/>
                    <a:gd name="T33" fmla="*/ 921 h 762"/>
                    <a:gd name="T34" fmla="*/ 792 w 765"/>
                    <a:gd name="T35" fmla="*/ 869 h 762"/>
                    <a:gd name="T36" fmla="*/ 792 w 765"/>
                    <a:gd name="T37" fmla="*/ 799 h 762"/>
                    <a:gd name="T38" fmla="*/ 809 w 765"/>
                    <a:gd name="T39" fmla="*/ 745 h 762"/>
                    <a:gd name="T40" fmla="*/ 887 w 765"/>
                    <a:gd name="T41" fmla="*/ 675 h 762"/>
                    <a:gd name="T42" fmla="*/ 887 w 765"/>
                    <a:gd name="T43" fmla="*/ 649 h 762"/>
                    <a:gd name="T44" fmla="*/ 862 w 765"/>
                    <a:gd name="T45" fmla="*/ 623 h 762"/>
                    <a:gd name="T46" fmla="*/ 887 w 765"/>
                    <a:gd name="T47" fmla="*/ 597 h 762"/>
                    <a:gd name="T48" fmla="*/ 940 w 765"/>
                    <a:gd name="T49" fmla="*/ 569 h 762"/>
                    <a:gd name="T50" fmla="*/ 984 w 765"/>
                    <a:gd name="T51" fmla="*/ 526 h 762"/>
                    <a:gd name="T52" fmla="*/ 1010 w 765"/>
                    <a:gd name="T53" fmla="*/ 447 h 762"/>
                    <a:gd name="T54" fmla="*/ 1037 w 765"/>
                    <a:gd name="T55" fmla="*/ 351 h 762"/>
                    <a:gd name="T56" fmla="*/ 1037 w 765"/>
                    <a:gd name="T57" fmla="*/ 272 h 762"/>
                    <a:gd name="T58" fmla="*/ 1010 w 765"/>
                    <a:gd name="T59" fmla="*/ 245 h 762"/>
                    <a:gd name="T60" fmla="*/ 915 w 765"/>
                    <a:gd name="T61" fmla="*/ 228 h 762"/>
                    <a:gd name="T62" fmla="*/ 887 w 765"/>
                    <a:gd name="T63" fmla="*/ 272 h 762"/>
                    <a:gd name="T64" fmla="*/ 836 w 765"/>
                    <a:gd name="T65" fmla="*/ 324 h 762"/>
                    <a:gd name="T66" fmla="*/ 809 w 765"/>
                    <a:gd name="T67" fmla="*/ 378 h 762"/>
                    <a:gd name="T68" fmla="*/ 792 w 765"/>
                    <a:gd name="T69" fmla="*/ 447 h 762"/>
                    <a:gd name="T70" fmla="*/ 792 w 765"/>
                    <a:gd name="T71" fmla="*/ 378 h 762"/>
                    <a:gd name="T72" fmla="*/ 687 w 765"/>
                    <a:gd name="T73" fmla="*/ 351 h 762"/>
                    <a:gd name="T74" fmla="*/ 643 w 765"/>
                    <a:gd name="T75" fmla="*/ 298 h 762"/>
                    <a:gd name="T76" fmla="*/ 592 w 765"/>
                    <a:gd name="T77" fmla="*/ 298 h 762"/>
                    <a:gd name="T78" fmla="*/ 539 w 765"/>
                    <a:gd name="T79" fmla="*/ 245 h 762"/>
                    <a:gd name="T80" fmla="*/ 513 w 765"/>
                    <a:gd name="T81" fmla="*/ 175 h 762"/>
                    <a:gd name="T82" fmla="*/ 469 w 765"/>
                    <a:gd name="T83" fmla="*/ 96 h 762"/>
                    <a:gd name="T84" fmla="*/ 417 w 765"/>
                    <a:gd name="T85" fmla="*/ 78 h 762"/>
                    <a:gd name="T86" fmla="*/ 391 w 765"/>
                    <a:gd name="T87" fmla="*/ 78 h 762"/>
                    <a:gd name="T88" fmla="*/ 347 w 765"/>
                    <a:gd name="T89" fmla="*/ 52 h 762"/>
                    <a:gd name="T90" fmla="*/ 347 w 765"/>
                    <a:gd name="T91" fmla="*/ 0 h 762"/>
                    <a:gd name="T92" fmla="*/ 269 w 765"/>
                    <a:gd name="T93" fmla="*/ 0 h 762"/>
                    <a:gd name="T94" fmla="*/ 243 w 765"/>
                    <a:gd name="T95" fmla="*/ 26 h 762"/>
                    <a:gd name="T96" fmla="*/ 269 w 765"/>
                    <a:gd name="T97" fmla="*/ 26 h 762"/>
                    <a:gd name="T98" fmla="*/ 243 w 765"/>
                    <a:gd name="T99" fmla="*/ 52 h 762"/>
                    <a:gd name="T100" fmla="*/ 174 w 765"/>
                    <a:gd name="T101" fmla="*/ 52 h 762"/>
                    <a:gd name="T102" fmla="*/ 95 w 765"/>
                    <a:gd name="T103" fmla="*/ 78 h 762"/>
                    <a:gd name="T104" fmla="*/ 26 w 765"/>
                    <a:gd name="T105" fmla="*/ 96 h 762"/>
                    <a:gd name="T106" fmla="*/ 0 w 765"/>
                    <a:gd name="T107" fmla="*/ 96 h 762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765"/>
                    <a:gd name="T163" fmla="*/ 0 h 762"/>
                    <a:gd name="T164" fmla="*/ 765 w 765"/>
                    <a:gd name="T165" fmla="*/ 762 h 762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765" h="762">
                      <a:moveTo>
                        <a:pt x="0" y="74"/>
                      </a:moveTo>
                      <a:lnTo>
                        <a:pt x="19" y="134"/>
                      </a:lnTo>
                      <a:lnTo>
                        <a:pt x="19" y="175"/>
                      </a:lnTo>
                      <a:lnTo>
                        <a:pt x="51" y="249"/>
                      </a:lnTo>
                      <a:lnTo>
                        <a:pt x="70" y="269"/>
                      </a:lnTo>
                      <a:lnTo>
                        <a:pt x="109" y="269"/>
                      </a:lnTo>
                      <a:lnTo>
                        <a:pt x="147" y="290"/>
                      </a:lnTo>
                      <a:lnTo>
                        <a:pt x="147" y="323"/>
                      </a:lnTo>
                      <a:lnTo>
                        <a:pt x="159" y="343"/>
                      </a:lnTo>
                      <a:lnTo>
                        <a:pt x="89" y="552"/>
                      </a:lnTo>
                      <a:lnTo>
                        <a:pt x="89" y="613"/>
                      </a:lnTo>
                      <a:lnTo>
                        <a:pt x="128" y="667"/>
                      </a:lnTo>
                      <a:lnTo>
                        <a:pt x="147" y="707"/>
                      </a:lnTo>
                      <a:lnTo>
                        <a:pt x="159" y="728"/>
                      </a:lnTo>
                      <a:lnTo>
                        <a:pt x="198" y="747"/>
                      </a:lnTo>
                      <a:lnTo>
                        <a:pt x="526" y="761"/>
                      </a:lnTo>
                      <a:lnTo>
                        <a:pt x="564" y="707"/>
                      </a:lnTo>
                      <a:lnTo>
                        <a:pt x="584" y="667"/>
                      </a:lnTo>
                      <a:lnTo>
                        <a:pt x="584" y="613"/>
                      </a:lnTo>
                      <a:lnTo>
                        <a:pt x="596" y="572"/>
                      </a:lnTo>
                      <a:lnTo>
                        <a:pt x="654" y="518"/>
                      </a:lnTo>
                      <a:lnTo>
                        <a:pt x="654" y="498"/>
                      </a:lnTo>
                      <a:lnTo>
                        <a:pt x="635" y="478"/>
                      </a:lnTo>
                      <a:lnTo>
                        <a:pt x="654" y="458"/>
                      </a:lnTo>
                      <a:lnTo>
                        <a:pt x="693" y="437"/>
                      </a:lnTo>
                      <a:lnTo>
                        <a:pt x="725" y="404"/>
                      </a:lnTo>
                      <a:lnTo>
                        <a:pt x="744" y="343"/>
                      </a:lnTo>
                      <a:lnTo>
                        <a:pt x="764" y="269"/>
                      </a:lnTo>
                      <a:lnTo>
                        <a:pt x="764" y="209"/>
                      </a:lnTo>
                      <a:lnTo>
                        <a:pt x="744" y="188"/>
                      </a:lnTo>
                      <a:lnTo>
                        <a:pt x="674" y="175"/>
                      </a:lnTo>
                      <a:lnTo>
                        <a:pt x="654" y="209"/>
                      </a:lnTo>
                      <a:lnTo>
                        <a:pt x="616" y="249"/>
                      </a:lnTo>
                      <a:lnTo>
                        <a:pt x="596" y="290"/>
                      </a:lnTo>
                      <a:lnTo>
                        <a:pt x="584" y="343"/>
                      </a:lnTo>
                      <a:lnTo>
                        <a:pt x="584" y="290"/>
                      </a:lnTo>
                      <a:lnTo>
                        <a:pt x="506" y="269"/>
                      </a:lnTo>
                      <a:lnTo>
                        <a:pt x="474" y="229"/>
                      </a:lnTo>
                      <a:lnTo>
                        <a:pt x="436" y="229"/>
                      </a:lnTo>
                      <a:lnTo>
                        <a:pt x="397" y="188"/>
                      </a:lnTo>
                      <a:lnTo>
                        <a:pt x="378" y="134"/>
                      </a:lnTo>
                      <a:lnTo>
                        <a:pt x="346" y="74"/>
                      </a:lnTo>
                      <a:lnTo>
                        <a:pt x="307" y="60"/>
                      </a:lnTo>
                      <a:lnTo>
                        <a:pt x="288" y="60"/>
                      </a:lnTo>
                      <a:lnTo>
                        <a:pt x="256" y="40"/>
                      </a:lnTo>
                      <a:lnTo>
                        <a:pt x="256" y="0"/>
                      </a:lnTo>
                      <a:lnTo>
                        <a:pt x="198" y="0"/>
                      </a:lnTo>
                      <a:lnTo>
                        <a:pt x="179" y="20"/>
                      </a:lnTo>
                      <a:lnTo>
                        <a:pt x="198" y="20"/>
                      </a:lnTo>
                      <a:lnTo>
                        <a:pt x="179" y="40"/>
                      </a:lnTo>
                      <a:lnTo>
                        <a:pt x="128" y="40"/>
                      </a:lnTo>
                      <a:lnTo>
                        <a:pt x="70" y="60"/>
                      </a:lnTo>
                      <a:lnTo>
                        <a:pt x="19" y="74"/>
                      </a:lnTo>
                      <a:lnTo>
                        <a:pt x="0" y="74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47" name="Freeform 43"/>
                <p:cNvSpPr>
                  <a:spLocks/>
                </p:cNvSpPr>
                <p:nvPr/>
              </p:nvSpPr>
              <p:spPr bwMode="auto">
                <a:xfrm>
                  <a:off x="1443" y="943"/>
                  <a:ext cx="1309" cy="1022"/>
                </a:xfrm>
                <a:custGeom>
                  <a:avLst/>
                  <a:gdLst>
                    <a:gd name="T0" fmla="*/ 819 w 964"/>
                    <a:gd name="T1" fmla="*/ 26 h 783"/>
                    <a:gd name="T2" fmla="*/ 836 w 964"/>
                    <a:gd name="T3" fmla="*/ 123 h 783"/>
                    <a:gd name="T4" fmla="*/ 819 w 964"/>
                    <a:gd name="T5" fmla="*/ 219 h 783"/>
                    <a:gd name="T6" fmla="*/ 889 w 964"/>
                    <a:gd name="T7" fmla="*/ 273 h 783"/>
                    <a:gd name="T8" fmla="*/ 941 w 964"/>
                    <a:gd name="T9" fmla="*/ 219 h 783"/>
                    <a:gd name="T10" fmla="*/ 984 w 964"/>
                    <a:gd name="T11" fmla="*/ 247 h 783"/>
                    <a:gd name="T12" fmla="*/ 1012 w 964"/>
                    <a:gd name="T13" fmla="*/ 193 h 783"/>
                    <a:gd name="T14" fmla="*/ 1116 w 964"/>
                    <a:gd name="T15" fmla="*/ 176 h 783"/>
                    <a:gd name="T16" fmla="*/ 1185 w 964"/>
                    <a:gd name="T17" fmla="*/ 299 h 783"/>
                    <a:gd name="T18" fmla="*/ 1290 w 964"/>
                    <a:gd name="T19" fmla="*/ 325 h 783"/>
                    <a:gd name="T20" fmla="*/ 1308 w 964"/>
                    <a:gd name="T21" fmla="*/ 395 h 783"/>
                    <a:gd name="T22" fmla="*/ 1213 w 964"/>
                    <a:gd name="T23" fmla="*/ 792 h 783"/>
                    <a:gd name="T24" fmla="*/ 1185 w 964"/>
                    <a:gd name="T25" fmla="*/ 898 h 783"/>
                    <a:gd name="T26" fmla="*/ 941 w 964"/>
                    <a:gd name="T27" fmla="*/ 898 h 783"/>
                    <a:gd name="T28" fmla="*/ 889 w 964"/>
                    <a:gd name="T29" fmla="*/ 923 h 783"/>
                    <a:gd name="T30" fmla="*/ 862 w 964"/>
                    <a:gd name="T31" fmla="*/ 844 h 783"/>
                    <a:gd name="T32" fmla="*/ 793 w 964"/>
                    <a:gd name="T33" fmla="*/ 818 h 783"/>
                    <a:gd name="T34" fmla="*/ 740 w 964"/>
                    <a:gd name="T35" fmla="*/ 871 h 783"/>
                    <a:gd name="T36" fmla="*/ 671 w 964"/>
                    <a:gd name="T37" fmla="*/ 923 h 783"/>
                    <a:gd name="T38" fmla="*/ 592 w 964"/>
                    <a:gd name="T39" fmla="*/ 967 h 783"/>
                    <a:gd name="T40" fmla="*/ 444 w 964"/>
                    <a:gd name="T41" fmla="*/ 993 h 783"/>
                    <a:gd name="T42" fmla="*/ 270 w 964"/>
                    <a:gd name="T43" fmla="*/ 898 h 783"/>
                    <a:gd name="T44" fmla="*/ 122 w 964"/>
                    <a:gd name="T45" fmla="*/ 871 h 783"/>
                    <a:gd name="T46" fmla="*/ 0 w 964"/>
                    <a:gd name="T47" fmla="*/ 818 h 783"/>
                    <a:gd name="T48" fmla="*/ 52 w 964"/>
                    <a:gd name="T49" fmla="*/ 748 h 783"/>
                    <a:gd name="T50" fmla="*/ 77 w 964"/>
                    <a:gd name="T51" fmla="*/ 668 h 783"/>
                    <a:gd name="T52" fmla="*/ 244 w 964"/>
                    <a:gd name="T53" fmla="*/ 572 h 783"/>
                    <a:gd name="T54" fmla="*/ 295 w 964"/>
                    <a:gd name="T55" fmla="*/ 474 h 783"/>
                    <a:gd name="T56" fmla="*/ 270 w 964"/>
                    <a:gd name="T57" fmla="*/ 273 h 783"/>
                    <a:gd name="T58" fmla="*/ 270 w 964"/>
                    <a:gd name="T59" fmla="*/ 149 h 783"/>
                    <a:gd name="T60" fmla="*/ 322 w 964"/>
                    <a:gd name="T61" fmla="*/ 123 h 783"/>
                    <a:gd name="T62" fmla="*/ 270 w 964"/>
                    <a:gd name="T63" fmla="*/ 70 h 783"/>
                    <a:gd name="T64" fmla="*/ 470 w 964"/>
                    <a:gd name="T65" fmla="*/ 43 h 783"/>
                    <a:gd name="T66" fmla="*/ 523 w 964"/>
                    <a:gd name="T67" fmla="*/ 123 h 783"/>
                    <a:gd name="T68" fmla="*/ 671 w 964"/>
                    <a:gd name="T69" fmla="*/ 123 h 783"/>
                    <a:gd name="T70" fmla="*/ 793 w 964"/>
                    <a:gd name="T71" fmla="*/ 26 h 78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964"/>
                    <a:gd name="T109" fmla="*/ 0 h 783"/>
                    <a:gd name="T110" fmla="*/ 964 w 964"/>
                    <a:gd name="T111" fmla="*/ 783 h 78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964" h="783">
                      <a:moveTo>
                        <a:pt x="584" y="0"/>
                      </a:moveTo>
                      <a:lnTo>
                        <a:pt x="603" y="20"/>
                      </a:lnTo>
                      <a:lnTo>
                        <a:pt x="603" y="54"/>
                      </a:lnTo>
                      <a:lnTo>
                        <a:pt x="616" y="94"/>
                      </a:lnTo>
                      <a:lnTo>
                        <a:pt x="616" y="148"/>
                      </a:lnTo>
                      <a:lnTo>
                        <a:pt x="603" y="168"/>
                      </a:lnTo>
                      <a:lnTo>
                        <a:pt x="616" y="189"/>
                      </a:lnTo>
                      <a:lnTo>
                        <a:pt x="655" y="209"/>
                      </a:lnTo>
                      <a:lnTo>
                        <a:pt x="674" y="168"/>
                      </a:lnTo>
                      <a:lnTo>
                        <a:pt x="693" y="168"/>
                      </a:lnTo>
                      <a:lnTo>
                        <a:pt x="713" y="189"/>
                      </a:lnTo>
                      <a:lnTo>
                        <a:pt x="725" y="189"/>
                      </a:lnTo>
                      <a:lnTo>
                        <a:pt x="745" y="168"/>
                      </a:lnTo>
                      <a:lnTo>
                        <a:pt x="745" y="148"/>
                      </a:lnTo>
                      <a:lnTo>
                        <a:pt x="764" y="135"/>
                      </a:lnTo>
                      <a:lnTo>
                        <a:pt x="822" y="135"/>
                      </a:lnTo>
                      <a:lnTo>
                        <a:pt x="854" y="209"/>
                      </a:lnTo>
                      <a:lnTo>
                        <a:pt x="873" y="229"/>
                      </a:lnTo>
                      <a:lnTo>
                        <a:pt x="912" y="229"/>
                      </a:lnTo>
                      <a:lnTo>
                        <a:pt x="950" y="249"/>
                      </a:lnTo>
                      <a:lnTo>
                        <a:pt x="950" y="282"/>
                      </a:lnTo>
                      <a:lnTo>
                        <a:pt x="963" y="303"/>
                      </a:lnTo>
                      <a:lnTo>
                        <a:pt x="893" y="512"/>
                      </a:lnTo>
                      <a:lnTo>
                        <a:pt x="893" y="607"/>
                      </a:lnTo>
                      <a:lnTo>
                        <a:pt x="873" y="647"/>
                      </a:lnTo>
                      <a:lnTo>
                        <a:pt x="873" y="688"/>
                      </a:lnTo>
                      <a:lnTo>
                        <a:pt x="725" y="688"/>
                      </a:lnTo>
                      <a:lnTo>
                        <a:pt x="693" y="688"/>
                      </a:lnTo>
                      <a:lnTo>
                        <a:pt x="674" y="707"/>
                      </a:lnTo>
                      <a:lnTo>
                        <a:pt x="655" y="707"/>
                      </a:lnTo>
                      <a:lnTo>
                        <a:pt x="655" y="667"/>
                      </a:lnTo>
                      <a:lnTo>
                        <a:pt x="635" y="647"/>
                      </a:lnTo>
                      <a:lnTo>
                        <a:pt x="616" y="647"/>
                      </a:lnTo>
                      <a:lnTo>
                        <a:pt x="584" y="627"/>
                      </a:lnTo>
                      <a:lnTo>
                        <a:pt x="545" y="647"/>
                      </a:lnTo>
                      <a:lnTo>
                        <a:pt x="545" y="667"/>
                      </a:lnTo>
                      <a:lnTo>
                        <a:pt x="526" y="688"/>
                      </a:lnTo>
                      <a:lnTo>
                        <a:pt x="494" y="707"/>
                      </a:lnTo>
                      <a:lnTo>
                        <a:pt x="494" y="721"/>
                      </a:lnTo>
                      <a:lnTo>
                        <a:pt x="436" y="741"/>
                      </a:lnTo>
                      <a:lnTo>
                        <a:pt x="397" y="782"/>
                      </a:lnTo>
                      <a:lnTo>
                        <a:pt x="327" y="761"/>
                      </a:lnTo>
                      <a:lnTo>
                        <a:pt x="275" y="721"/>
                      </a:lnTo>
                      <a:lnTo>
                        <a:pt x="199" y="688"/>
                      </a:lnTo>
                      <a:lnTo>
                        <a:pt x="147" y="667"/>
                      </a:lnTo>
                      <a:lnTo>
                        <a:pt x="90" y="667"/>
                      </a:lnTo>
                      <a:lnTo>
                        <a:pt x="38" y="647"/>
                      </a:lnTo>
                      <a:lnTo>
                        <a:pt x="0" y="627"/>
                      </a:lnTo>
                      <a:lnTo>
                        <a:pt x="19" y="593"/>
                      </a:lnTo>
                      <a:lnTo>
                        <a:pt x="38" y="573"/>
                      </a:lnTo>
                      <a:lnTo>
                        <a:pt x="38" y="553"/>
                      </a:lnTo>
                      <a:lnTo>
                        <a:pt x="57" y="512"/>
                      </a:lnTo>
                      <a:lnTo>
                        <a:pt x="90" y="478"/>
                      </a:lnTo>
                      <a:lnTo>
                        <a:pt x="180" y="438"/>
                      </a:lnTo>
                      <a:lnTo>
                        <a:pt x="199" y="438"/>
                      </a:lnTo>
                      <a:lnTo>
                        <a:pt x="217" y="363"/>
                      </a:lnTo>
                      <a:lnTo>
                        <a:pt x="237" y="249"/>
                      </a:lnTo>
                      <a:lnTo>
                        <a:pt x="199" y="209"/>
                      </a:lnTo>
                      <a:lnTo>
                        <a:pt x="180" y="135"/>
                      </a:lnTo>
                      <a:lnTo>
                        <a:pt x="199" y="114"/>
                      </a:lnTo>
                      <a:lnTo>
                        <a:pt x="237" y="114"/>
                      </a:lnTo>
                      <a:lnTo>
                        <a:pt x="237" y="94"/>
                      </a:lnTo>
                      <a:lnTo>
                        <a:pt x="199" y="74"/>
                      </a:lnTo>
                      <a:lnTo>
                        <a:pt x="199" y="54"/>
                      </a:lnTo>
                      <a:lnTo>
                        <a:pt x="288" y="33"/>
                      </a:lnTo>
                      <a:lnTo>
                        <a:pt x="346" y="33"/>
                      </a:lnTo>
                      <a:lnTo>
                        <a:pt x="365" y="54"/>
                      </a:lnTo>
                      <a:lnTo>
                        <a:pt x="385" y="94"/>
                      </a:lnTo>
                      <a:lnTo>
                        <a:pt x="417" y="114"/>
                      </a:lnTo>
                      <a:lnTo>
                        <a:pt x="494" y="94"/>
                      </a:lnTo>
                      <a:lnTo>
                        <a:pt x="526" y="54"/>
                      </a:lnTo>
                      <a:lnTo>
                        <a:pt x="584" y="20"/>
                      </a:lnTo>
                      <a:lnTo>
                        <a:pt x="584" y="0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  <p:sp>
              <p:nvSpPr>
                <p:cNvPr id="48" name="Freeform 44"/>
                <p:cNvSpPr>
                  <a:spLocks/>
                </p:cNvSpPr>
                <p:nvPr/>
              </p:nvSpPr>
              <p:spPr bwMode="auto">
                <a:xfrm>
                  <a:off x="3193" y="1084"/>
                  <a:ext cx="219" cy="152"/>
                </a:xfrm>
                <a:custGeom>
                  <a:avLst/>
                  <a:gdLst>
                    <a:gd name="T0" fmla="*/ 218 w 162"/>
                    <a:gd name="T1" fmla="*/ 26 h 116"/>
                    <a:gd name="T2" fmla="*/ 200 w 162"/>
                    <a:gd name="T3" fmla="*/ 79 h 116"/>
                    <a:gd name="T4" fmla="*/ 147 w 162"/>
                    <a:gd name="T5" fmla="*/ 123 h 116"/>
                    <a:gd name="T6" fmla="*/ 95 w 162"/>
                    <a:gd name="T7" fmla="*/ 151 h 116"/>
                    <a:gd name="T8" fmla="*/ 51 w 162"/>
                    <a:gd name="T9" fmla="*/ 123 h 116"/>
                    <a:gd name="T10" fmla="*/ 0 w 162"/>
                    <a:gd name="T11" fmla="*/ 106 h 116"/>
                    <a:gd name="T12" fmla="*/ 26 w 162"/>
                    <a:gd name="T13" fmla="*/ 26 h 116"/>
                    <a:gd name="T14" fmla="*/ 69 w 162"/>
                    <a:gd name="T15" fmla="*/ 0 h 116"/>
                    <a:gd name="T16" fmla="*/ 95 w 162"/>
                    <a:gd name="T17" fmla="*/ 0 h 116"/>
                    <a:gd name="T18" fmla="*/ 147 w 162"/>
                    <a:gd name="T19" fmla="*/ 26 h 116"/>
                    <a:gd name="T20" fmla="*/ 200 w 162"/>
                    <a:gd name="T21" fmla="*/ 0 h 116"/>
                    <a:gd name="T22" fmla="*/ 218 w 162"/>
                    <a:gd name="T23" fmla="*/ 26 h 1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2"/>
                    <a:gd name="T37" fmla="*/ 0 h 116"/>
                    <a:gd name="T38" fmla="*/ 162 w 162"/>
                    <a:gd name="T39" fmla="*/ 116 h 1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2" h="116">
                      <a:moveTo>
                        <a:pt x="161" y="20"/>
                      </a:moveTo>
                      <a:lnTo>
                        <a:pt x="148" y="60"/>
                      </a:lnTo>
                      <a:lnTo>
                        <a:pt x="109" y="94"/>
                      </a:lnTo>
                      <a:lnTo>
                        <a:pt x="70" y="115"/>
                      </a:lnTo>
                      <a:lnTo>
                        <a:pt x="38" y="94"/>
                      </a:lnTo>
                      <a:lnTo>
                        <a:pt x="0" y="81"/>
                      </a:lnTo>
                      <a:lnTo>
                        <a:pt x="19" y="20"/>
                      </a:lnTo>
                      <a:lnTo>
                        <a:pt x="51" y="0"/>
                      </a:lnTo>
                      <a:lnTo>
                        <a:pt x="70" y="0"/>
                      </a:lnTo>
                      <a:lnTo>
                        <a:pt x="109" y="20"/>
                      </a:lnTo>
                      <a:lnTo>
                        <a:pt x="148" y="0"/>
                      </a:lnTo>
                      <a:lnTo>
                        <a:pt x="161" y="20"/>
                      </a:lnTo>
                    </a:path>
                  </a:pathLst>
                </a:custGeom>
                <a:grp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 sz="1200"/>
                </a:p>
              </p:txBody>
            </p:sp>
          </p:grpSp>
          <p:sp>
            <p:nvSpPr>
              <p:cNvPr id="16" name="CaixaDeTexto 15"/>
              <p:cNvSpPr txBox="1"/>
              <p:nvPr/>
            </p:nvSpPr>
            <p:spPr>
              <a:xfrm>
                <a:off x="4015188" y="8158458"/>
                <a:ext cx="451967" cy="314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RS</a:t>
                </a:r>
                <a:endParaRPr lang="pt-BR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CaixaDeTexto 16"/>
              <p:cNvSpPr txBox="1"/>
              <p:nvPr/>
            </p:nvSpPr>
            <p:spPr>
              <a:xfrm>
                <a:off x="5167877" y="6299200"/>
                <a:ext cx="442861" cy="314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BA</a:t>
                </a:r>
                <a:endParaRPr lang="pt-BR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9" name="CaixaDeTexto 18"/>
              <p:cNvSpPr txBox="1"/>
              <p:nvPr/>
            </p:nvSpPr>
            <p:spPr>
              <a:xfrm>
                <a:off x="5362745" y="5470896"/>
                <a:ext cx="451967" cy="314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CE</a:t>
                </a:r>
                <a:endParaRPr lang="pt-BR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" name="CaixaDeTexto 19"/>
              <p:cNvSpPr txBox="1"/>
              <p:nvPr/>
            </p:nvSpPr>
            <p:spPr>
              <a:xfrm>
                <a:off x="5673502" y="5490399"/>
                <a:ext cx="461070" cy="314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RN</a:t>
                </a:r>
                <a:endParaRPr lang="pt-BR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CaixaDeTexto 20"/>
              <p:cNvSpPr txBox="1"/>
              <p:nvPr/>
            </p:nvSpPr>
            <p:spPr>
              <a:xfrm>
                <a:off x="5696481" y="5787043"/>
                <a:ext cx="442861" cy="314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PE</a:t>
                </a:r>
                <a:endParaRPr lang="pt-BR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9" name="CaixaDeTexto 48"/>
            <p:cNvSpPr txBox="1"/>
            <p:nvPr/>
          </p:nvSpPr>
          <p:spPr>
            <a:xfrm>
              <a:off x="6144996" y="4841274"/>
              <a:ext cx="4331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MG</a:t>
              </a:r>
              <a:endParaRPr lang="pt-BR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5836168" y="5157140"/>
              <a:ext cx="3898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SP</a:t>
              </a:r>
              <a:endParaRPr lang="pt-BR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CaixaDeTexto 50"/>
            <p:cNvSpPr txBox="1"/>
            <p:nvPr/>
          </p:nvSpPr>
          <p:spPr>
            <a:xfrm>
              <a:off x="6268688" y="5150877"/>
              <a:ext cx="372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RJ</a:t>
              </a:r>
              <a:endParaRPr lang="pt-BR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CaixaDeTexto 51"/>
            <p:cNvSpPr txBox="1"/>
            <p:nvPr/>
          </p:nvSpPr>
          <p:spPr>
            <a:xfrm>
              <a:off x="5720300" y="5553866"/>
              <a:ext cx="3978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</a:t>
              </a:r>
              <a:endParaRPr lang="pt-BR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5425003"/>
              </p:ext>
            </p:extLst>
          </p:nvPr>
        </p:nvGraphicFramePr>
        <p:xfrm>
          <a:off x="467544" y="1870040"/>
          <a:ext cx="2340000" cy="4079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4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 err="1" smtClean="0"/>
                        <a:t>Aerogeradores</a:t>
                      </a:r>
                      <a:endParaRPr lang="pt-BR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Acciona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Alstom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Gamesa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GE Wind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Impsa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Siemens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/>
                        <a:t>Suzlon</a:t>
                      </a:r>
                      <a:r>
                        <a:rPr lang="pt-BR" sz="1800" dirty="0" smtClean="0"/>
                        <a:t> 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/>
                        <a:t>Vestas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WEG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/>
                        <a:t>Wobben</a:t>
                      </a:r>
                      <a:r>
                        <a:rPr lang="pt-BR" sz="1800" dirty="0" smtClean="0"/>
                        <a:t> </a:t>
                      </a:r>
                      <a:r>
                        <a:rPr lang="pt-BR" sz="1800" dirty="0" err="1" smtClean="0"/>
                        <a:t>Windpower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0" name="Espaço Reservado para Número de Slide 6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55CE28-ADD2-4038-9677-0A78C2F72788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69" name="Espaço Reservado para Rodapé 6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dirty="0" smtClean="0"/>
              <a:t>Fonte: ABEEólica</a:t>
            </a:r>
            <a:endParaRPr lang="pt-BR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867883"/>
              </p:ext>
            </p:extLst>
          </p:nvPr>
        </p:nvGraphicFramePr>
        <p:xfrm>
          <a:off x="3402000" y="1855648"/>
          <a:ext cx="2340000" cy="29667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4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/>
                        <a:t>Torres</a:t>
                      </a:r>
                      <a:endParaRPr lang="pt-BR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Alstom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Engebasa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/>
                        <a:t>Intecnial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RM </a:t>
                      </a:r>
                      <a:r>
                        <a:rPr lang="pt-BR" sz="1800" dirty="0" smtClean="0"/>
                        <a:t>Pernambucana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/>
                        <a:t>Tecnomaq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/>
                        <a:t>Torresbrás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/>
                        <a:t>Wobben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630156"/>
              </p:ext>
            </p:extLst>
          </p:nvPr>
        </p:nvGraphicFramePr>
        <p:xfrm>
          <a:off x="6228184" y="1844283"/>
          <a:ext cx="2340000" cy="1854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4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/>
                        <a:t>Pás</a:t>
                      </a:r>
                      <a:endParaRPr lang="pt-BR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/>
                        <a:t>Aeris</a:t>
                      </a:r>
                      <a:r>
                        <a:rPr lang="pt-BR" sz="1800" dirty="0" smtClean="0"/>
                        <a:t> Energy</a:t>
                      </a:r>
                      <a:endParaRPr lang="pt-BR" sz="1800" dirty="0" smtClean="0"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LM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Tecsis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Wobben</a:t>
                      </a:r>
                      <a:r>
                        <a:rPr lang="pt-BR" dirty="0" smtClean="0"/>
                        <a:t> </a:t>
                      </a:r>
                      <a:r>
                        <a:rPr lang="pt-BR" sz="1800" dirty="0" err="1" smtClean="0"/>
                        <a:t>Windpower</a:t>
                      </a:r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54" name="Imagem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3422" y="4914213"/>
            <a:ext cx="924835" cy="1633259"/>
          </a:xfrm>
          <a:prstGeom prst="rect">
            <a:avLst/>
          </a:prstGeom>
        </p:spPr>
      </p:pic>
      <p:sp>
        <p:nvSpPr>
          <p:cNvPr id="55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 smtClean="0"/>
              <a:t>Indústria Eólica no Brasil</a:t>
            </a:r>
            <a:endParaRPr lang="la-Latn" sz="1800" b="1" dirty="0"/>
          </a:p>
        </p:txBody>
      </p:sp>
    </p:spTree>
    <p:extLst>
      <p:ext uri="{BB962C8B-B14F-4D97-AF65-F5344CB8AC3E}">
        <p14:creationId xmlns:p14="http://schemas.microsoft.com/office/powerpoint/2010/main" val="321665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pic>
        <p:nvPicPr>
          <p:cNvPr id="1026" name="Picture 2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9550" y="2060848"/>
            <a:ext cx="8620125" cy="3713074"/>
          </a:xfr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2B87F1-DC59-46F6-B85B-2EC2334DCDDC}" type="slidenum">
              <a:rPr lang="pt-BR" smtClean="0"/>
              <a:pPr/>
              <a:t>7</a:t>
            </a:fld>
            <a:endParaRPr lang="pt-BR" dirty="0" smtClean="0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dirty="0" smtClean="0"/>
              <a:t>Fonte: ABEEólica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187760" y="2132904"/>
            <a:ext cx="1224000" cy="648000"/>
          </a:xfrm>
          <a:prstGeom prst="rect">
            <a:avLst/>
          </a:prstGeom>
          <a:solidFill>
            <a:srgbClr val="66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/>
              <a:t>Capacidade em Operação:</a:t>
            </a:r>
          </a:p>
          <a:p>
            <a:pPr algn="ctr"/>
            <a:r>
              <a:rPr lang="pt-BR" sz="1200" dirty="0" smtClean="0"/>
              <a:t>931,8 MW</a:t>
            </a:r>
            <a:endParaRPr lang="pt-BR" sz="1200" dirty="0"/>
          </a:p>
        </p:txBody>
      </p:sp>
      <p:sp>
        <p:nvSpPr>
          <p:cNvPr id="8" name="Retângulo 7"/>
          <p:cNvSpPr/>
          <p:nvPr/>
        </p:nvSpPr>
        <p:spPr>
          <a:xfrm>
            <a:off x="3059968" y="2132904"/>
            <a:ext cx="1224000" cy="648000"/>
          </a:xfrm>
          <a:prstGeom prst="rect">
            <a:avLst/>
          </a:prstGeom>
          <a:solidFill>
            <a:srgbClr val="74B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/>
              <a:t>Capacidade </a:t>
            </a:r>
            <a:r>
              <a:rPr lang="pt-BR" sz="1200" dirty="0"/>
              <a:t>em </a:t>
            </a:r>
            <a:r>
              <a:rPr lang="pt-BR" sz="1200" dirty="0" smtClean="0"/>
              <a:t>Operação:</a:t>
            </a:r>
          </a:p>
          <a:p>
            <a:pPr algn="ctr"/>
            <a:r>
              <a:rPr lang="pt-BR" sz="1200" dirty="0" smtClean="0"/>
              <a:t>1.430,5 MW</a:t>
            </a:r>
            <a:endParaRPr lang="pt-BR" sz="1200" dirty="0"/>
          </a:p>
        </p:txBody>
      </p:sp>
      <p:sp>
        <p:nvSpPr>
          <p:cNvPr id="9" name="Retângulo 8"/>
          <p:cNvSpPr/>
          <p:nvPr/>
        </p:nvSpPr>
        <p:spPr>
          <a:xfrm>
            <a:off x="4932188" y="2132931"/>
            <a:ext cx="1223988" cy="647973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200" dirty="0" smtClean="0"/>
              <a:t>Capacidade </a:t>
            </a:r>
            <a:r>
              <a:rPr lang="pt-BR" sz="1200" dirty="0"/>
              <a:t>em </a:t>
            </a:r>
            <a:r>
              <a:rPr lang="pt-BR" sz="1200" dirty="0" smtClean="0"/>
              <a:t>Operação:</a:t>
            </a:r>
          </a:p>
          <a:p>
            <a:pPr algn="ctr"/>
            <a:r>
              <a:rPr lang="pt-BR" sz="1200" dirty="0" smtClean="0"/>
              <a:t>1.886,4 MW</a:t>
            </a:r>
            <a:endParaRPr lang="pt-BR" sz="1200" dirty="0"/>
          </a:p>
        </p:txBody>
      </p:sp>
      <p:sp>
        <p:nvSpPr>
          <p:cNvPr id="10" name="Retângulo 9"/>
          <p:cNvSpPr/>
          <p:nvPr/>
        </p:nvSpPr>
        <p:spPr>
          <a:xfrm>
            <a:off x="7380312" y="4437112"/>
            <a:ext cx="1223988" cy="6480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200" dirty="0" smtClean="0"/>
              <a:t>Capacidade </a:t>
            </a:r>
            <a:r>
              <a:rPr lang="pt-BR" sz="1200" dirty="0"/>
              <a:t>em </a:t>
            </a:r>
            <a:r>
              <a:rPr lang="pt-BR" sz="1200" dirty="0" smtClean="0"/>
              <a:t>Operação:</a:t>
            </a:r>
          </a:p>
          <a:p>
            <a:pPr algn="ctr"/>
            <a:r>
              <a:rPr lang="pt-BR" sz="1200" dirty="0" smtClean="0"/>
              <a:t>2.190,6 MW</a:t>
            </a:r>
            <a:endParaRPr lang="pt-BR" sz="12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-36512" y="5949280"/>
            <a:ext cx="3270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i="1" dirty="0" smtClean="0"/>
              <a:t>Nota: </a:t>
            </a:r>
          </a:p>
          <a:p>
            <a:r>
              <a:rPr lang="pt-BR" sz="1200" i="1" dirty="0" smtClean="0"/>
              <a:t>Capacidade total instalada em 2012: 2.508,4 MW</a:t>
            </a:r>
          </a:p>
          <a:p>
            <a:r>
              <a:rPr lang="pt-BR" sz="1200" i="1" dirty="0" smtClean="0"/>
              <a:t>Capacidade </a:t>
            </a:r>
            <a:r>
              <a:rPr lang="pt-BR" sz="1200" i="1" dirty="0"/>
              <a:t>total instalada em </a:t>
            </a:r>
            <a:r>
              <a:rPr lang="pt-BR" sz="1200" i="1" dirty="0" smtClean="0"/>
              <a:t>2013: 3.456,6 </a:t>
            </a:r>
            <a:r>
              <a:rPr lang="pt-BR" sz="1200" i="1" dirty="0"/>
              <a:t>MW</a:t>
            </a:r>
          </a:p>
        </p:txBody>
      </p:sp>
      <p:sp>
        <p:nvSpPr>
          <p:cNvPr id="17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/>
              <a:t>Geração (</a:t>
            </a:r>
            <a:r>
              <a:rPr lang="pt-BR" sz="1800" b="1" dirty="0" err="1"/>
              <a:t>MWmed</a:t>
            </a:r>
            <a:r>
              <a:rPr lang="pt-BR" sz="1800" b="1" dirty="0"/>
              <a:t>)</a:t>
            </a:r>
            <a:endParaRPr lang="la-Latn" sz="1800" b="1" dirty="0"/>
          </a:p>
        </p:txBody>
      </p:sp>
    </p:spTree>
    <p:extLst>
      <p:ext uri="{BB962C8B-B14F-4D97-AF65-F5344CB8AC3E}">
        <p14:creationId xmlns:p14="http://schemas.microsoft.com/office/powerpoint/2010/main" val="38969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graphicFrame>
        <p:nvGraphicFramePr>
          <p:cNvPr id="10" name="Diagram 1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7256283"/>
              </p:ext>
            </p:extLst>
          </p:nvPr>
        </p:nvGraphicFramePr>
        <p:xfrm>
          <a:off x="683569" y="1916832"/>
          <a:ext cx="7591878" cy="2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4"/>
          </p:nvPr>
        </p:nvSpPr>
        <p:spPr>
          <a:xfrm>
            <a:off x="8748713" y="6596063"/>
            <a:ext cx="431800" cy="288925"/>
          </a:xfrm>
        </p:spPr>
        <p:txBody>
          <a:bodyPr/>
          <a:lstStyle/>
          <a:p>
            <a:fld id="{D4797EAA-8ED8-41F6-8CD0-65BE24574B68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3"/>
          </p:nvPr>
        </p:nvSpPr>
        <p:spPr>
          <a:xfrm>
            <a:off x="-52388" y="6597650"/>
            <a:ext cx="2895601" cy="290513"/>
          </a:xfrm>
        </p:spPr>
        <p:txBody>
          <a:bodyPr/>
          <a:lstStyle/>
          <a:p>
            <a:r>
              <a:rPr lang="pt-BR" smtClean="0"/>
              <a:t>Fonte: ABEEólica/ccee/EPE</a:t>
            </a:r>
            <a:endParaRPr lang="pt-BR" dirty="0"/>
          </a:p>
        </p:txBody>
      </p:sp>
      <p:graphicFrame>
        <p:nvGraphicFramePr>
          <p:cNvPr id="9" name="Diagra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560871"/>
              </p:ext>
            </p:extLst>
          </p:nvPr>
        </p:nvGraphicFramePr>
        <p:xfrm>
          <a:off x="692888" y="4149080"/>
          <a:ext cx="7623528" cy="2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8" name="CaixaDeTexto 17"/>
          <p:cNvSpPr txBox="1"/>
          <p:nvPr/>
        </p:nvSpPr>
        <p:spPr>
          <a:xfrm>
            <a:off x="3142346" y="6361583"/>
            <a:ext cx="2859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2"/>
                </a:solidFill>
              </a:rPr>
              <a:t>Total Contratado = </a:t>
            </a:r>
            <a:r>
              <a:rPr lang="pt-BR" sz="1400" b="1" dirty="0" smtClean="0">
                <a:solidFill>
                  <a:schemeClr val="accent2"/>
                </a:solidFill>
              </a:rPr>
              <a:t>11.751,1 MW</a:t>
            </a:r>
            <a:endParaRPr lang="pt-BR" sz="1400" b="1" dirty="0">
              <a:solidFill>
                <a:schemeClr val="accent2"/>
              </a:solidFill>
            </a:endParaRPr>
          </a:p>
        </p:txBody>
      </p:sp>
      <p:sp>
        <p:nvSpPr>
          <p:cNvPr id="14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/>
              <a:t>Contratação – Leilões Regulados </a:t>
            </a:r>
            <a:endParaRPr lang="la-Latn" sz="1800" b="1" dirty="0"/>
          </a:p>
        </p:txBody>
      </p:sp>
    </p:spTree>
    <p:extLst>
      <p:ext uri="{BB962C8B-B14F-4D97-AF65-F5344CB8AC3E}">
        <p14:creationId xmlns:p14="http://schemas.microsoft.com/office/powerpoint/2010/main" val="202039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smtClean="0"/>
              <a:t>Fonte:</a:t>
            </a:r>
            <a:endParaRPr lang="pt-BR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 smtClean="0"/>
              <a:t>Preços médios praticados nos leilões</a:t>
            </a:r>
            <a:endParaRPr lang="la-Latn" sz="1800" b="1" dirty="0"/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1486787"/>
              </p:ext>
            </p:extLst>
          </p:nvPr>
        </p:nvGraphicFramePr>
        <p:xfrm>
          <a:off x="253306" y="1989138"/>
          <a:ext cx="8639174" cy="4646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609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90632474"/>
              </p:ext>
            </p:extLst>
          </p:nvPr>
        </p:nvGraphicFramePr>
        <p:xfrm>
          <a:off x="0" y="1196752"/>
          <a:ext cx="9324000" cy="550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8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55CE28-ADD2-4038-9677-0A78C2F72788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dirty="0" smtClean="0"/>
              <a:t>Fonte: ABEEólica</a:t>
            </a:r>
            <a:endParaRPr lang="pt-BR" dirty="0"/>
          </a:p>
        </p:txBody>
      </p:sp>
      <p:grpSp>
        <p:nvGrpSpPr>
          <p:cNvPr id="2" name="Grupo 1"/>
          <p:cNvGrpSpPr/>
          <p:nvPr/>
        </p:nvGrpSpPr>
        <p:grpSpPr>
          <a:xfrm>
            <a:off x="3347863" y="2779659"/>
            <a:ext cx="2516284" cy="1873477"/>
            <a:chOff x="3347863" y="2779659"/>
            <a:chExt cx="2516284" cy="1873477"/>
          </a:xfrm>
        </p:grpSpPr>
        <p:grpSp>
          <p:nvGrpSpPr>
            <p:cNvPr id="95" name="Grupo 94"/>
            <p:cNvGrpSpPr/>
            <p:nvPr/>
          </p:nvGrpSpPr>
          <p:grpSpPr>
            <a:xfrm>
              <a:off x="3347863" y="2779659"/>
              <a:ext cx="2516284" cy="1873477"/>
              <a:chOff x="1139376" y="1263001"/>
              <a:chExt cx="2543821" cy="1948417"/>
            </a:xfrm>
          </p:grpSpPr>
          <p:pic>
            <p:nvPicPr>
              <p:cNvPr id="98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3608" b="98454" l="3279" r="95902">
                            <a14:foregroundMark x1="39344" y1="42784" x2="40164" y2="95361"/>
                            <a14:backgroundMark x1="19672" y1="67526" x2="19672" y2="67526"/>
                            <a14:backgroundMark x1="34426" y1="47938" x2="4918" y2="75773"/>
                            <a14:backgroundMark x1="49180" y1="46392" x2="82787" y2="7886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240" y="2356395"/>
                <a:ext cx="403956" cy="642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9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3608" b="98454" l="3279" r="95902">
                            <a14:foregroundMark x1="39344" y1="42784" x2="40164" y2="95361"/>
                            <a14:backgroundMark x1="19672" y1="67526" x2="19672" y2="67526"/>
                            <a14:backgroundMark x1="34426" y1="47938" x2="4918" y2="75773"/>
                            <a14:backgroundMark x1="49180" y1="46392" x2="82787" y2="7886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75284" y="2340001"/>
                <a:ext cx="403956" cy="642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3608" b="98454" l="3279" r="95902">
                            <a14:foregroundMark x1="39344" y1="42784" x2="40164" y2="95361"/>
                            <a14:backgroundMark x1="19672" y1="67526" x2="19672" y2="67526"/>
                            <a14:backgroundMark x1="34426" y1="47938" x2="4918" y2="75773"/>
                            <a14:backgroundMark x1="49180" y1="46392" x2="82787" y2="7886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63788" y="2282588"/>
                <a:ext cx="403956" cy="642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1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3608" b="98454" l="3279" r="95902">
                            <a14:foregroundMark x1="39344" y1="42784" x2="40164" y2="95361"/>
                            <a14:backgroundMark x1="19672" y1="67526" x2="19672" y2="67526"/>
                            <a14:backgroundMark x1="34426" y1="47938" x2="4918" y2="75773"/>
                            <a14:backgroundMark x1="49180" y1="46392" x2="82787" y2="7886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46911" y="2282588"/>
                <a:ext cx="403956" cy="642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2" name="Grupo 101"/>
              <p:cNvGrpSpPr/>
              <p:nvPr/>
            </p:nvGrpSpPr>
            <p:grpSpPr>
              <a:xfrm>
                <a:off x="1139376" y="1263001"/>
                <a:ext cx="2543821" cy="1948417"/>
                <a:chOff x="1776215" y="1408575"/>
                <a:chExt cx="2543821" cy="1948417"/>
              </a:xfrm>
            </p:grpSpPr>
            <p:sp>
              <p:nvSpPr>
                <p:cNvPr id="105" name="Trapezoide 8"/>
                <p:cNvSpPr/>
                <p:nvPr/>
              </p:nvSpPr>
              <p:spPr>
                <a:xfrm>
                  <a:off x="2904583" y="2383672"/>
                  <a:ext cx="441573" cy="748655"/>
                </a:xfrm>
                <a:custGeom>
                  <a:avLst/>
                  <a:gdLst>
                    <a:gd name="connsiteX0" fmla="*/ 0 w 432048"/>
                    <a:gd name="connsiteY0" fmla="*/ 720080 h 720080"/>
                    <a:gd name="connsiteX1" fmla="*/ 121868 w 432048"/>
                    <a:gd name="connsiteY1" fmla="*/ 0 h 720080"/>
                    <a:gd name="connsiteX2" fmla="*/ 310180 w 432048"/>
                    <a:gd name="connsiteY2" fmla="*/ 0 h 720080"/>
                    <a:gd name="connsiteX3" fmla="*/ 432048 w 432048"/>
                    <a:gd name="connsiteY3" fmla="*/ 720080 h 720080"/>
                    <a:gd name="connsiteX4" fmla="*/ 0 w 432048"/>
                    <a:gd name="connsiteY4" fmla="*/ 720080 h 720080"/>
                    <a:gd name="connsiteX0" fmla="*/ 0 w 489198"/>
                    <a:gd name="connsiteY0" fmla="*/ 720080 h 720080"/>
                    <a:gd name="connsiteX1" fmla="*/ 179018 w 489198"/>
                    <a:gd name="connsiteY1" fmla="*/ 0 h 720080"/>
                    <a:gd name="connsiteX2" fmla="*/ 367330 w 489198"/>
                    <a:gd name="connsiteY2" fmla="*/ 0 h 720080"/>
                    <a:gd name="connsiteX3" fmla="*/ 489198 w 489198"/>
                    <a:gd name="connsiteY3" fmla="*/ 720080 h 720080"/>
                    <a:gd name="connsiteX4" fmla="*/ 0 w 489198"/>
                    <a:gd name="connsiteY4" fmla="*/ 720080 h 720080"/>
                    <a:gd name="connsiteX0" fmla="*/ 0 w 489198"/>
                    <a:gd name="connsiteY0" fmla="*/ 720080 h 720080"/>
                    <a:gd name="connsiteX1" fmla="*/ 179018 w 489198"/>
                    <a:gd name="connsiteY1" fmla="*/ 0 h 720080"/>
                    <a:gd name="connsiteX2" fmla="*/ 367330 w 489198"/>
                    <a:gd name="connsiteY2" fmla="*/ 0 h 720080"/>
                    <a:gd name="connsiteX3" fmla="*/ 489198 w 489198"/>
                    <a:gd name="connsiteY3" fmla="*/ 720080 h 720080"/>
                    <a:gd name="connsiteX4" fmla="*/ 0 w 489198"/>
                    <a:gd name="connsiteY4" fmla="*/ 720080 h 720080"/>
                    <a:gd name="connsiteX0" fmla="*/ 0 w 536823"/>
                    <a:gd name="connsiteY0" fmla="*/ 720080 h 720080"/>
                    <a:gd name="connsiteX1" fmla="*/ 179018 w 536823"/>
                    <a:gd name="connsiteY1" fmla="*/ 0 h 720080"/>
                    <a:gd name="connsiteX2" fmla="*/ 367330 w 536823"/>
                    <a:gd name="connsiteY2" fmla="*/ 0 h 720080"/>
                    <a:gd name="connsiteX3" fmla="*/ 536823 w 536823"/>
                    <a:gd name="connsiteY3" fmla="*/ 720080 h 720080"/>
                    <a:gd name="connsiteX4" fmla="*/ 0 w 536823"/>
                    <a:gd name="connsiteY4" fmla="*/ 720080 h 720080"/>
                    <a:gd name="connsiteX0" fmla="*/ 0 w 536823"/>
                    <a:gd name="connsiteY0" fmla="*/ 720080 h 720080"/>
                    <a:gd name="connsiteX1" fmla="*/ 179018 w 536823"/>
                    <a:gd name="connsiteY1" fmla="*/ 0 h 720080"/>
                    <a:gd name="connsiteX2" fmla="*/ 367330 w 536823"/>
                    <a:gd name="connsiteY2" fmla="*/ 0 h 720080"/>
                    <a:gd name="connsiteX3" fmla="*/ 536823 w 536823"/>
                    <a:gd name="connsiteY3" fmla="*/ 720080 h 720080"/>
                    <a:gd name="connsiteX4" fmla="*/ 0 w 536823"/>
                    <a:gd name="connsiteY4" fmla="*/ 720080 h 720080"/>
                    <a:gd name="connsiteX0" fmla="*/ 0 w 536823"/>
                    <a:gd name="connsiteY0" fmla="*/ 729605 h 729605"/>
                    <a:gd name="connsiteX1" fmla="*/ 207593 w 536823"/>
                    <a:gd name="connsiteY1" fmla="*/ 0 h 729605"/>
                    <a:gd name="connsiteX2" fmla="*/ 367330 w 536823"/>
                    <a:gd name="connsiteY2" fmla="*/ 9525 h 729605"/>
                    <a:gd name="connsiteX3" fmla="*/ 536823 w 536823"/>
                    <a:gd name="connsiteY3" fmla="*/ 729605 h 729605"/>
                    <a:gd name="connsiteX4" fmla="*/ 0 w 536823"/>
                    <a:gd name="connsiteY4" fmla="*/ 729605 h 729605"/>
                    <a:gd name="connsiteX0" fmla="*/ 0 w 536823"/>
                    <a:gd name="connsiteY0" fmla="*/ 729605 h 729605"/>
                    <a:gd name="connsiteX1" fmla="*/ 207593 w 536823"/>
                    <a:gd name="connsiteY1" fmla="*/ 0 h 729605"/>
                    <a:gd name="connsiteX2" fmla="*/ 338755 w 536823"/>
                    <a:gd name="connsiteY2" fmla="*/ 9525 h 729605"/>
                    <a:gd name="connsiteX3" fmla="*/ 536823 w 536823"/>
                    <a:gd name="connsiteY3" fmla="*/ 729605 h 729605"/>
                    <a:gd name="connsiteX4" fmla="*/ 0 w 536823"/>
                    <a:gd name="connsiteY4" fmla="*/ 729605 h 729605"/>
                    <a:gd name="connsiteX0" fmla="*/ 0 w 489198"/>
                    <a:gd name="connsiteY0" fmla="*/ 720080 h 729605"/>
                    <a:gd name="connsiteX1" fmla="*/ 159968 w 489198"/>
                    <a:gd name="connsiteY1" fmla="*/ 0 h 729605"/>
                    <a:gd name="connsiteX2" fmla="*/ 291130 w 489198"/>
                    <a:gd name="connsiteY2" fmla="*/ 9525 h 729605"/>
                    <a:gd name="connsiteX3" fmla="*/ 489198 w 489198"/>
                    <a:gd name="connsiteY3" fmla="*/ 729605 h 729605"/>
                    <a:gd name="connsiteX4" fmla="*/ 0 w 489198"/>
                    <a:gd name="connsiteY4" fmla="*/ 720080 h 729605"/>
                    <a:gd name="connsiteX0" fmla="*/ 0 w 422523"/>
                    <a:gd name="connsiteY0" fmla="*/ 720080 h 729605"/>
                    <a:gd name="connsiteX1" fmla="*/ 159968 w 422523"/>
                    <a:gd name="connsiteY1" fmla="*/ 0 h 729605"/>
                    <a:gd name="connsiteX2" fmla="*/ 291130 w 422523"/>
                    <a:gd name="connsiteY2" fmla="*/ 9525 h 729605"/>
                    <a:gd name="connsiteX3" fmla="*/ 422523 w 422523"/>
                    <a:gd name="connsiteY3" fmla="*/ 729605 h 729605"/>
                    <a:gd name="connsiteX4" fmla="*/ 0 w 422523"/>
                    <a:gd name="connsiteY4" fmla="*/ 720080 h 729605"/>
                    <a:gd name="connsiteX0" fmla="*/ 0 w 441573"/>
                    <a:gd name="connsiteY0" fmla="*/ 748655 h 748655"/>
                    <a:gd name="connsiteX1" fmla="*/ 179018 w 441573"/>
                    <a:gd name="connsiteY1" fmla="*/ 0 h 748655"/>
                    <a:gd name="connsiteX2" fmla="*/ 310180 w 441573"/>
                    <a:gd name="connsiteY2" fmla="*/ 9525 h 748655"/>
                    <a:gd name="connsiteX3" fmla="*/ 441573 w 441573"/>
                    <a:gd name="connsiteY3" fmla="*/ 729605 h 748655"/>
                    <a:gd name="connsiteX4" fmla="*/ 0 w 441573"/>
                    <a:gd name="connsiteY4" fmla="*/ 748655 h 748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1573" h="748655">
                      <a:moveTo>
                        <a:pt x="0" y="748655"/>
                      </a:moveTo>
                      <a:cubicBezTo>
                        <a:pt x="126348" y="527678"/>
                        <a:pt x="119345" y="240027"/>
                        <a:pt x="179018" y="0"/>
                      </a:cubicBezTo>
                      <a:lnTo>
                        <a:pt x="310180" y="9525"/>
                      </a:lnTo>
                      <a:cubicBezTo>
                        <a:pt x="366678" y="249552"/>
                        <a:pt x="318400" y="489578"/>
                        <a:pt x="441573" y="729605"/>
                      </a:cubicBezTo>
                      <a:lnTo>
                        <a:pt x="0" y="748655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600"/>
                </a:p>
              </p:txBody>
            </p:sp>
            <p:grpSp>
              <p:nvGrpSpPr>
                <p:cNvPr id="106" name="Grupo 105"/>
                <p:cNvGrpSpPr/>
                <p:nvPr/>
              </p:nvGrpSpPr>
              <p:grpSpPr>
                <a:xfrm>
                  <a:off x="2520854" y="1408575"/>
                  <a:ext cx="1197535" cy="1135269"/>
                  <a:chOff x="3793700" y="1363379"/>
                  <a:chExt cx="1197535" cy="1135269"/>
                </a:xfrm>
              </p:grpSpPr>
              <p:sp>
                <p:nvSpPr>
                  <p:cNvPr id="139" name="Elipse 138"/>
                  <p:cNvSpPr/>
                  <p:nvPr/>
                </p:nvSpPr>
                <p:spPr>
                  <a:xfrm>
                    <a:off x="4124527" y="2058216"/>
                    <a:ext cx="584448" cy="440432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innerShdw blurRad="63500" dist="50800" dir="54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sz="1600"/>
                  </a:p>
                </p:txBody>
              </p:sp>
              <p:sp>
                <p:nvSpPr>
                  <p:cNvPr id="140" name="Elipse 139"/>
                  <p:cNvSpPr/>
                  <p:nvPr/>
                </p:nvSpPr>
                <p:spPr>
                  <a:xfrm rot="21205909">
                    <a:off x="4104372" y="1643196"/>
                    <a:ext cx="886863" cy="702865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sz="1600"/>
                  </a:p>
                </p:txBody>
              </p:sp>
              <p:sp>
                <p:nvSpPr>
                  <p:cNvPr id="141" name="Elipse 140"/>
                  <p:cNvSpPr/>
                  <p:nvPr/>
                </p:nvSpPr>
                <p:spPr>
                  <a:xfrm rot="21090024">
                    <a:off x="3793700" y="1651699"/>
                    <a:ext cx="638015" cy="700305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sz="1600"/>
                  </a:p>
                </p:txBody>
              </p:sp>
              <p:sp>
                <p:nvSpPr>
                  <p:cNvPr id="142" name="Elipse 141"/>
                  <p:cNvSpPr/>
                  <p:nvPr/>
                </p:nvSpPr>
                <p:spPr>
                  <a:xfrm>
                    <a:off x="3961405" y="1363379"/>
                    <a:ext cx="864096" cy="790064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sz="1600"/>
                  </a:p>
                </p:txBody>
              </p:sp>
            </p:grpSp>
            <p:sp>
              <p:nvSpPr>
                <p:cNvPr id="107" name="Ondulado 106"/>
                <p:cNvSpPr/>
                <p:nvPr/>
              </p:nvSpPr>
              <p:spPr>
                <a:xfrm>
                  <a:off x="1776215" y="2996952"/>
                  <a:ext cx="2543821" cy="360040"/>
                </a:xfrm>
                <a:prstGeom prst="wave">
                  <a:avLst>
                    <a:gd name="adj1" fmla="val 20000"/>
                    <a:gd name="adj2" fmla="val 66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600"/>
                </a:p>
              </p:txBody>
            </p:sp>
          </p:grpSp>
        </p:grpSp>
        <p:sp>
          <p:nvSpPr>
            <p:cNvPr id="38" name="CaixaDeTexto 37"/>
            <p:cNvSpPr txBox="1"/>
            <p:nvPr/>
          </p:nvSpPr>
          <p:spPr>
            <a:xfrm>
              <a:off x="4252947" y="2884766"/>
              <a:ext cx="895117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b="1" dirty="0" smtClean="0"/>
                <a:t>Potência</a:t>
              </a:r>
            </a:p>
            <a:p>
              <a:pPr algn="ctr"/>
              <a:r>
                <a:rPr lang="pt-BR" sz="1200" b="1" dirty="0" smtClean="0"/>
                <a:t>Eólica</a:t>
              </a:r>
            </a:p>
            <a:p>
              <a:pPr algn="ctr"/>
              <a:r>
                <a:rPr lang="pt-BR" sz="1200" b="1" dirty="0" smtClean="0"/>
                <a:t>Contratada</a:t>
              </a:r>
            </a:p>
            <a:p>
              <a:pPr algn="ctr"/>
              <a:r>
                <a:rPr lang="pt-BR" sz="1400" b="1" dirty="0" smtClean="0"/>
                <a:t>4,71 GW</a:t>
              </a:r>
            </a:p>
          </p:txBody>
        </p:sp>
      </p:grpSp>
      <p:cxnSp>
        <p:nvCxnSpPr>
          <p:cNvPr id="9" name="Conector de seta reta 8"/>
          <p:cNvCxnSpPr/>
          <p:nvPr/>
        </p:nvCxnSpPr>
        <p:spPr>
          <a:xfrm flipV="1">
            <a:off x="5266134" y="3386629"/>
            <a:ext cx="2690242" cy="69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7812360" y="2669045"/>
            <a:ext cx="12961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 smtClean="0"/>
              <a:t>Os 4,71 GW representam </a:t>
            </a:r>
            <a:r>
              <a:rPr lang="pt-BR" sz="1400" b="1" i="1" dirty="0" smtClean="0">
                <a:solidFill>
                  <a:schemeClr val="accent1"/>
                </a:solidFill>
              </a:rPr>
              <a:t>66% </a:t>
            </a:r>
            <a:r>
              <a:rPr lang="pt-BR" sz="1400" i="1" dirty="0" smtClean="0"/>
              <a:t>do total de 7,14 GW contratado pelo setor</a:t>
            </a:r>
            <a:endParaRPr lang="pt-BR" sz="1400" i="1" dirty="0"/>
          </a:p>
        </p:txBody>
      </p:sp>
      <p:cxnSp>
        <p:nvCxnSpPr>
          <p:cNvPr id="13" name="Conector de seta reta 12"/>
          <p:cNvCxnSpPr>
            <a:stCxn id="141" idx="2"/>
          </p:cNvCxnSpPr>
          <p:nvPr/>
        </p:nvCxnSpPr>
        <p:spPr>
          <a:xfrm flipH="1">
            <a:off x="1619672" y="3440215"/>
            <a:ext cx="246823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/>
          <p:cNvSpPr txBox="1"/>
          <p:nvPr/>
        </p:nvSpPr>
        <p:spPr>
          <a:xfrm>
            <a:off x="17675" y="2780928"/>
            <a:ext cx="1619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i="1" dirty="0" smtClean="0"/>
              <a:t>Segundo a CCEE, a fonte eólica se tornou a </a:t>
            </a:r>
            <a:r>
              <a:rPr lang="pt-BR" sz="1200" b="1" i="1" dirty="0" smtClean="0">
                <a:solidFill>
                  <a:schemeClr val="accent1"/>
                </a:solidFill>
              </a:rPr>
              <a:t>2ª Fonte mais contratada </a:t>
            </a:r>
            <a:r>
              <a:rPr lang="pt-BR" sz="1200" i="1" dirty="0" smtClean="0"/>
              <a:t>na história dos leilões a partir do A-3/2013</a:t>
            </a:r>
            <a:endParaRPr lang="pt-BR" sz="1200" i="1" dirty="0"/>
          </a:p>
        </p:txBody>
      </p:sp>
      <p:grpSp>
        <p:nvGrpSpPr>
          <p:cNvPr id="26" name="Grupo 25"/>
          <p:cNvGrpSpPr/>
          <p:nvPr/>
        </p:nvGrpSpPr>
        <p:grpSpPr>
          <a:xfrm>
            <a:off x="179511" y="4221088"/>
            <a:ext cx="1296000" cy="1008000"/>
            <a:chOff x="3852000" y="138712"/>
            <a:chExt cx="1439999" cy="719999"/>
          </a:xfrm>
        </p:grpSpPr>
        <p:sp>
          <p:nvSpPr>
            <p:cNvPr id="27" name="Retângulo de cantos arredondados 26"/>
            <p:cNvSpPr/>
            <p:nvPr/>
          </p:nvSpPr>
          <p:spPr>
            <a:xfrm>
              <a:off x="3852000" y="138712"/>
              <a:ext cx="1439999" cy="719999"/>
            </a:xfrm>
            <a:prstGeom prst="roundRect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b="1" dirty="0" smtClean="0"/>
                <a:t>Contratação (GW):</a:t>
              </a:r>
              <a:endParaRPr lang="pt-BR" sz="900" b="1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dirty="0"/>
                <a:t>UHE – </a:t>
              </a:r>
              <a:r>
                <a:rPr lang="pt-BR" sz="900" dirty="0" smtClean="0"/>
                <a:t>38,7</a:t>
              </a:r>
              <a:endParaRPr lang="pt-BR" sz="9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dirty="0"/>
                <a:t>EOL – </a:t>
              </a:r>
              <a:r>
                <a:rPr lang="pt-BR" sz="900" dirty="0" smtClean="0"/>
                <a:t>9,6</a:t>
              </a:r>
              <a:endParaRPr lang="pt-BR" sz="9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dirty="0"/>
                <a:t>UTE (Óleo) – </a:t>
              </a:r>
              <a:r>
                <a:rPr lang="pt-BR" sz="900" dirty="0" smtClean="0"/>
                <a:t>9</a:t>
              </a:r>
              <a:endParaRPr lang="pt-BR" sz="9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dirty="0"/>
                <a:t>BIOMASSA – </a:t>
              </a:r>
              <a:r>
                <a:rPr lang="pt-BR" sz="900" dirty="0" smtClean="0"/>
                <a:t>5,8</a:t>
              </a:r>
              <a:endParaRPr lang="pt-BR" sz="900" dirty="0"/>
            </a:p>
            <a:p>
              <a:endParaRPr lang="pt-BR" sz="900" dirty="0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887147" y="173859"/>
              <a:ext cx="1369705" cy="6497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900" kern="1200" dirty="0"/>
            </a:p>
          </p:txBody>
        </p:sp>
      </p:grpSp>
      <p:cxnSp>
        <p:nvCxnSpPr>
          <p:cNvPr id="8" name="Conector de seta reta 7"/>
          <p:cNvCxnSpPr>
            <a:stCxn id="49" idx="2"/>
            <a:endCxn id="27" idx="0"/>
          </p:cNvCxnSpPr>
          <p:nvPr/>
        </p:nvCxnSpPr>
        <p:spPr>
          <a:xfrm>
            <a:off x="827511" y="3981257"/>
            <a:ext cx="0" cy="2398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upo 32"/>
          <p:cNvGrpSpPr/>
          <p:nvPr/>
        </p:nvGrpSpPr>
        <p:grpSpPr>
          <a:xfrm>
            <a:off x="71672" y="5311438"/>
            <a:ext cx="1548000" cy="1188000"/>
            <a:chOff x="3852000" y="138712"/>
            <a:chExt cx="1439999" cy="719999"/>
          </a:xfrm>
        </p:grpSpPr>
        <p:sp>
          <p:nvSpPr>
            <p:cNvPr id="34" name="Retângulo de cantos arredondados 33"/>
            <p:cNvSpPr/>
            <p:nvPr/>
          </p:nvSpPr>
          <p:spPr>
            <a:xfrm>
              <a:off x="3852000" y="138712"/>
              <a:ext cx="1439999" cy="719999"/>
            </a:xfrm>
            <a:prstGeom prst="roundRect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b="1" dirty="0" smtClean="0"/>
                <a:t>Preço (R$/</a:t>
              </a:r>
              <a:r>
                <a:rPr lang="pt-BR" sz="900" b="1" dirty="0" err="1" smtClean="0"/>
                <a:t>MWh</a:t>
              </a:r>
              <a:r>
                <a:rPr lang="pt-BR" sz="900" b="1" dirty="0" smtClean="0"/>
                <a:t>):</a:t>
              </a:r>
              <a:endParaRPr lang="pt-BR" sz="900" b="1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dirty="0"/>
                <a:t>UHE – </a:t>
              </a:r>
              <a:r>
                <a:rPr lang="pt-BR" sz="900" dirty="0" smtClean="0"/>
                <a:t>121,44</a:t>
              </a:r>
              <a:endParaRPr lang="pt-BR" sz="9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dirty="0"/>
                <a:t>EOL – </a:t>
              </a:r>
              <a:r>
                <a:rPr lang="pt-BR" sz="900" dirty="0" smtClean="0"/>
                <a:t>136,26</a:t>
              </a:r>
              <a:endParaRPr lang="pt-BR" sz="9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dirty="0" smtClean="0"/>
                <a:t>BIOMASSA (Cav. de Madeira) </a:t>
              </a:r>
              <a:r>
                <a:rPr lang="pt-BR" sz="900" dirty="0"/>
                <a:t>– </a:t>
              </a:r>
              <a:r>
                <a:rPr lang="pt-BR" sz="900" dirty="0" smtClean="0"/>
                <a:t>137,45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dirty="0" smtClean="0"/>
                <a:t>UTE (Gás Nat.) – 161,63</a:t>
              </a:r>
              <a:endParaRPr lang="pt-BR" sz="900" dirty="0"/>
            </a:p>
            <a:p>
              <a:endParaRPr lang="pt-BR" sz="900" dirty="0"/>
            </a:p>
          </p:txBody>
        </p:sp>
        <p:sp>
          <p:nvSpPr>
            <p:cNvPr id="35" name="Retângulo 34"/>
            <p:cNvSpPr/>
            <p:nvPr/>
          </p:nvSpPr>
          <p:spPr>
            <a:xfrm>
              <a:off x="3887147" y="173859"/>
              <a:ext cx="1369705" cy="6497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900" kern="1200" dirty="0"/>
            </a:p>
          </p:txBody>
        </p:sp>
      </p:grpSp>
      <p:sp>
        <p:nvSpPr>
          <p:cNvPr id="45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 smtClean="0"/>
              <a:t>Estatísticas Leilões 2013</a:t>
            </a:r>
            <a:endParaRPr lang="la-Latn" sz="1800" b="1" dirty="0"/>
          </a:p>
        </p:txBody>
      </p:sp>
    </p:spTree>
    <p:extLst>
      <p:ext uri="{BB962C8B-B14F-4D97-AF65-F5344CB8AC3E}">
        <p14:creationId xmlns:p14="http://schemas.microsoft.com/office/powerpoint/2010/main" val="292364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617810"/>
              </p:ext>
            </p:extLst>
          </p:nvPr>
        </p:nvGraphicFramePr>
        <p:xfrm>
          <a:off x="209550" y="1682576"/>
          <a:ext cx="8620125" cy="513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55CE28-ADD2-4038-9677-0A78C2F72788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dirty="0" smtClean="0"/>
              <a:t>Fonte: ABEEólica</a:t>
            </a:r>
            <a:endParaRPr lang="pt-BR" dirty="0"/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/>
              <a:t>Benefícios e Índices da Fonte Eólica 2013</a:t>
            </a:r>
            <a:endParaRPr lang="la-Latn" sz="1800" b="1" dirty="0"/>
          </a:p>
        </p:txBody>
      </p:sp>
    </p:spTree>
    <p:extLst>
      <p:ext uri="{BB962C8B-B14F-4D97-AF65-F5344CB8AC3E}">
        <p14:creationId xmlns:p14="http://schemas.microsoft.com/office/powerpoint/2010/main" val="264129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Fonte Eólica no Brasil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253305" y="1988840"/>
                <a:ext cx="8639175" cy="4646612"/>
              </a:xfrm>
            </p:spPr>
            <p:txBody>
              <a:bodyPr/>
              <a:lstStyle/>
              <a:p>
                <a:pPr marL="285750" indent="-285750" algn="just">
                  <a:buClr>
                    <a:schemeClr val="accent2"/>
                  </a:buClr>
                  <a:buFont typeface="Arial" panose="020B0604020202020204" pitchFamily="34" charset="0"/>
                  <a:buChar char="•"/>
                </a:pPr>
                <a:r>
                  <a:rPr lang="pt-BR" dirty="0" smtClean="0"/>
                  <a:t>É notória a preocupação mundial com uma expansão da geração elétrica que possua os seguintes atributos: </a:t>
                </a:r>
              </a:p>
              <a:p>
                <a:pPr marL="285750" indent="-285750" algn="just">
                  <a:buClr>
                    <a:schemeClr val="accent2"/>
                  </a:buClr>
                  <a:buFont typeface="Arial" panose="020B0604020202020204" pitchFamily="34" charset="0"/>
                  <a:buChar char="•"/>
                </a:pPr>
                <a:endParaRPr lang="pt-BR" dirty="0"/>
              </a:p>
              <a:p>
                <a:pPr marL="628650" lvl="1" indent="-171450" algn="just">
                  <a:buClr>
                    <a:schemeClr val="accent2"/>
                  </a:buClr>
                  <a:buFont typeface="Arial" panose="020B0604020202020204" pitchFamily="34" charset="0"/>
                  <a:buChar char="−"/>
                </a:pPr>
                <a:r>
                  <a:rPr lang="pt-BR" dirty="0"/>
                  <a:t>Segurança de suprimento; </a:t>
                </a:r>
                <a:endParaRPr lang="pt-BR" dirty="0" smtClean="0"/>
              </a:p>
              <a:p>
                <a:pPr marL="628650" lvl="1" indent="-171450" algn="just">
                  <a:buClr>
                    <a:schemeClr val="accent2"/>
                  </a:buClr>
                  <a:buFont typeface="Arial" panose="020B0604020202020204" pitchFamily="34" charset="0"/>
                  <a:buChar char="−"/>
                </a:pPr>
                <a:endParaRPr lang="pt-BR" dirty="0"/>
              </a:p>
              <a:p>
                <a:pPr marL="628650" lvl="1" indent="-171450" algn="just">
                  <a:buClr>
                    <a:schemeClr val="accent2"/>
                  </a:buClr>
                  <a:buFont typeface="Arial" panose="020B0604020202020204" pitchFamily="34" charset="0"/>
                  <a:buChar char="−"/>
                </a:pPr>
                <a:r>
                  <a:rPr lang="pt-BR" dirty="0"/>
                  <a:t>Independência energética; </a:t>
                </a:r>
                <a:endParaRPr lang="pt-BR" dirty="0" smtClean="0"/>
              </a:p>
              <a:p>
                <a:pPr marL="628650" lvl="1" indent="-171450" algn="just">
                  <a:buClr>
                    <a:schemeClr val="accent2"/>
                  </a:buClr>
                  <a:buFont typeface="Arial" panose="020B0604020202020204" pitchFamily="34" charset="0"/>
                  <a:buChar char="−"/>
                </a:pPr>
                <a:endParaRPr lang="pt-BR" dirty="0"/>
              </a:p>
              <a:p>
                <a:pPr marL="628650" lvl="1" indent="-171450" algn="just">
                  <a:buClr>
                    <a:schemeClr val="accent2"/>
                  </a:buClr>
                  <a:buFont typeface="Arial" panose="020B0604020202020204" pitchFamily="34" charset="0"/>
                  <a:buChar char="−"/>
                </a:pPr>
                <a:r>
                  <a:rPr lang="pt-BR" dirty="0"/>
                  <a:t>Independência de preços externos (petróleo e gás natural); </a:t>
                </a:r>
                <a:r>
                  <a:rPr lang="pt-BR" dirty="0" smtClean="0"/>
                  <a:t>e</a:t>
                </a:r>
              </a:p>
              <a:p>
                <a:pPr marL="628650" lvl="1" indent="-171450" algn="just">
                  <a:buClr>
                    <a:schemeClr val="accent2"/>
                  </a:buClr>
                  <a:buFont typeface="Arial" panose="020B0604020202020204" pitchFamily="34" charset="0"/>
                  <a:buChar char="−"/>
                </a:pPr>
                <a:endParaRPr lang="pt-BR" dirty="0"/>
              </a:p>
              <a:p>
                <a:pPr marL="628650" lvl="1" indent="-171450" algn="just">
                  <a:buClr>
                    <a:schemeClr val="accent2"/>
                  </a:buClr>
                  <a:buFont typeface="Arial" panose="020B0604020202020204" pitchFamily="34" charset="0"/>
                  <a:buChar char="−"/>
                </a:pPr>
                <a:r>
                  <a:rPr lang="pt-BR" dirty="0"/>
                  <a:t>Emissão reduzida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BR" smtClean="0">
                            <a:latin typeface="Cambria Math"/>
                          </a:rPr>
                          <m:t>𝐶𝑂</m:t>
                        </m:r>
                      </m:e>
                      <m:sub>
                        <m:r>
                          <a:rPr lang="pt-BR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pt-BR" smtClean="0">
                        <a:latin typeface="Cambria Math"/>
                      </a:rPr>
                      <m:t> </m:t>
                    </m:r>
                  </m:oMath>
                </a14:m>
                <a:r>
                  <a:rPr lang="pt-BR" dirty="0" smtClean="0"/>
                  <a:t>e </a:t>
                </a:r>
                <a:r>
                  <a:rPr lang="pt-BR" dirty="0"/>
                  <a:t>outros poluentes.  </a:t>
                </a:r>
                <a:endParaRPr lang="pt-BR" dirty="0" smtClean="0"/>
              </a:p>
              <a:p>
                <a:pPr marL="628650" lvl="1" indent="-171450" algn="just">
                  <a:buClr>
                    <a:schemeClr val="accent2"/>
                  </a:buClr>
                  <a:buFont typeface="Arial" panose="020B0604020202020204" pitchFamily="34" charset="0"/>
                  <a:buChar char="−"/>
                </a:pPr>
                <a:endParaRPr lang="pt-BR" dirty="0" smtClean="0"/>
              </a:p>
              <a:p>
                <a:pPr marL="285750" indent="-285750" algn="just">
                  <a:buClr>
                    <a:schemeClr val="accent2"/>
                  </a:buClr>
                  <a:buFont typeface="Arial" panose="020B0604020202020204" pitchFamily="34" charset="0"/>
                  <a:buChar char="•"/>
                </a:pPr>
                <a:r>
                  <a:rPr lang="pt-BR" dirty="0" smtClean="0"/>
                  <a:t>Neste </a:t>
                </a:r>
                <a:r>
                  <a:rPr lang="pt-BR" dirty="0"/>
                  <a:t>contexto, o Brasil possui posição de destaque, pois a energia hidrelétrica, a </a:t>
                </a:r>
                <a:r>
                  <a:rPr lang="pt-BR" dirty="0" err="1"/>
                  <a:t>bioeletricidade</a:t>
                </a:r>
                <a:r>
                  <a:rPr lang="pt-BR" dirty="0"/>
                  <a:t>, e a energia eólica, possuem tais atributos. </a:t>
                </a:r>
              </a:p>
              <a:p>
                <a:pPr marL="285750" indent="-285750" algn="just">
                  <a:buClr>
                    <a:schemeClr val="accent2"/>
                  </a:buClr>
                  <a:buFont typeface="Arial" panose="020B0604020202020204" pitchFamily="34" charset="0"/>
                  <a:buChar char="•"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3305" y="1988840"/>
                <a:ext cx="8639175" cy="4646612"/>
              </a:xfrm>
              <a:blipFill rotWithShape="1">
                <a:blip r:embed="rId2"/>
                <a:stretch>
                  <a:fillRect l="-141" t="-131" r="-21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48713" y="6596063"/>
            <a:ext cx="431800" cy="288925"/>
          </a:xfrm>
        </p:spPr>
        <p:txBody>
          <a:bodyPr/>
          <a:lstStyle/>
          <a:p>
            <a:fld id="{F855CE28-ADD2-4038-9677-0A78C2F72788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/>
              <a:t>Atributos de Geração</a:t>
            </a:r>
            <a:endParaRPr lang="la-Latn" sz="1800" b="1" dirty="0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6" t="35480" r="40891" b="40180"/>
          <a:stretch/>
        </p:blipFill>
        <p:spPr>
          <a:xfrm>
            <a:off x="7668344" y="4873697"/>
            <a:ext cx="1152128" cy="172365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4701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A Fonte Eólica no Brasil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220468"/>
              </p:ext>
            </p:extLst>
          </p:nvPr>
        </p:nvGraphicFramePr>
        <p:xfrm>
          <a:off x="253305" y="1988840"/>
          <a:ext cx="857637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342B87F1-DC59-46F6-B85B-2EC2334DCDDC}" type="slidenum">
              <a:rPr lang="pt-BR" smtClean="0"/>
              <a:pPr/>
              <a:t>13</a:t>
            </a:fld>
            <a:endParaRPr lang="pt-BR" dirty="0" smtClean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/>
              <a:t>Contribuição Socioeconômica</a:t>
            </a:r>
            <a:endParaRPr lang="la-Latn" sz="1800" b="1" dirty="0"/>
          </a:p>
        </p:txBody>
      </p:sp>
    </p:spTree>
    <p:extLst>
      <p:ext uri="{BB962C8B-B14F-4D97-AF65-F5344CB8AC3E}">
        <p14:creationId xmlns:p14="http://schemas.microsoft.com/office/powerpoint/2010/main" val="135896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Espaço Reservado para Conteúdo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5079160"/>
              </p:ext>
            </p:extLst>
          </p:nvPr>
        </p:nvGraphicFramePr>
        <p:xfrm>
          <a:off x="251520" y="2066890"/>
          <a:ext cx="8640960" cy="4568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Fonte Eólica no Brasil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55CE28-ADD2-4038-9677-0A78C2F72788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7488480" y="1442407"/>
            <a:ext cx="1188000" cy="576000"/>
          </a:xfrm>
          <a:prstGeom prst="roundRect">
            <a:avLst/>
          </a:prstGeom>
          <a:ln w="19050"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chemeClr val="accent6"/>
                </a:solidFill>
              </a:rPr>
              <a:t>Total Evitado em 2013</a:t>
            </a:r>
          </a:p>
          <a:p>
            <a:pPr algn="ctr"/>
            <a:r>
              <a:rPr lang="pt-BR" sz="1200" b="1" dirty="0" smtClean="0">
                <a:solidFill>
                  <a:schemeClr val="accent6"/>
                </a:solidFill>
              </a:rPr>
              <a:t>1,5 milhões</a:t>
            </a:r>
            <a:endParaRPr lang="pt-BR" sz="1200" b="1" dirty="0">
              <a:solidFill>
                <a:schemeClr val="accent6"/>
              </a:solidFill>
            </a:endParaRPr>
          </a:p>
        </p:txBody>
      </p:sp>
      <p:sp>
        <p:nvSpPr>
          <p:cNvPr id="6" name="Retângulo de cantos arredondados 5"/>
          <p:cNvSpPr/>
          <p:nvPr/>
        </p:nvSpPr>
        <p:spPr>
          <a:xfrm>
            <a:off x="7308480" y="2030315"/>
            <a:ext cx="1548000" cy="396000"/>
          </a:xfrm>
          <a:prstGeom prst="roundRect">
            <a:avLst/>
          </a:prstGeom>
          <a:ln w="19050"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chemeClr val="accent6"/>
                </a:solidFill>
              </a:rPr>
              <a:t>Média Mensal </a:t>
            </a:r>
          </a:p>
          <a:p>
            <a:pPr algn="ctr"/>
            <a:r>
              <a:rPr lang="pt-BR" sz="1200" b="1" dirty="0" smtClean="0">
                <a:solidFill>
                  <a:schemeClr val="accent6"/>
                </a:solidFill>
              </a:rPr>
              <a:t>135 mil Toneladas</a:t>
            </a:r>
            <a:endParaRPr lang="pt-BR" sz="1200" b="1" dirty="0">
              <a:solidFill>
                <a:schemeClr val="accent6"/>
              </a:solidFill>
            </a:endParaRPr>
          </a:p>
        </p:txBody>
      </p:sp>
      <p:sp>
        <p:nvSpPr>
          <p:cNvPr id="8" name="CaixaDeTexto 1"/>
          <p:cNvSpPr txBox="1">
            <a:spLocks noChangeArrowheads="1"/>
          </p:cNvSpPr>
          <p:nvPr/>
        </p:nvSpPr>
        <p:spPr bwMode="auto">
          <a:xfrm>
            <a:off x="2674452" y="1484784"/>
            <a:ext cx="3795096" cy="30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624" tIns="44312" rIns="88624" bIns="44312">
            <a:spAutoFit/>
          </a:bodyPr>
          <a:lstStyle>
            <a:lvl1pPr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9pPr>
          </a:lstStyle>
          <a:p>
            <a:pPr algn="ctr" eaLnBrk="1" hangingPunct="1"/>
            <a:r>
              <a:rPr lang="pt-BR" sz="1400" b="1" dirty="0">
                <a:solidFill>
                  <a:srgbClr val="00409E"/>
                </a:solidFill>
                <a:latin typeface="+mn-lt"/>
              </a:rPr>
              <a:t>Emissões de CO</a:t>
            </a:r>
            <a:r>
              <a:rPr lang="pt-BR" sz="1400" b="1" baseline="-25000" dirty="0">
                <a:solidFill>
                  <a:srgbClr val="00409E"/>
                </a:solidFill>
                <a:latin typeface="+mn-lt"/>
              </a:rPr>
              <a:t>2</a:t>
            </a:r>
            <a:r>
              <a:rPr lang="pt-BR" sz="1400" b="1" dirty="0">
                <a:solidFill>
                  <a:srgbClr val="00409E"/>
                </a:solidFill>
                <a:latin typeface="+mn-lt"/>
              </a:rPr>
              <a:t> </a:t>
            </a:r>
            <a:r>
              <a:rPr lang="pt-BR" sz="1400" b="1" dirty="0" smtClean="0">
                <a:solidFill>
                  <a:srgbClr val="00409E"/>
                </a:solidFill>
                <a:latin typeface="+mn-lt"/>
              </a:rPr>
              <a:t>evitadas (Toneladas</a:t>
            </a:r>
            <a:r>
              <a:rPr lang="pt-BR" sz="1400" b="1" dirty="0">
                <a:solidFill>
                  <a:srgbClr val="00409E"/>
                </a:solidFill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9494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4"/>
          </p:nvPr>
        </p:nvSpPr>
        <p:spPr>
          <a:xfrm>
            <a:off x="8748713" y="6596063"/>
            <a:ext cx="431800" cy="288925"/>
          </a:xfrm>
        </p:spPr>
        <p:txBody>
          <a:bodyPr/>
          <a:lstStyle/>
          <a:p>
            <a:fld id="{342B87F1-DC59-46F6-B85B-2EC2334DCDDC}" type="slidenum">
              <a:rPr lang="pt-BR" smtClean="0"/>
              <a:pPr/>
              <a:t>15</a:t>
            </a:fld>
            <a:endParaRPr lang="pt-BR" dirty="0" smtClean="0"/>
          </a:p>
        </p:txBody>
      </p:sp>
      <p:sp>
        <p:nvSpPr>
          <p:cNvPr id="31" name="Espaço Reservado para Rodapé 30"/>
          <p:cNvSpPr>
            <a:spLocks noGrp="1"/>
          </p:cNvSpPr>
          <p:nvPr>
            <p:ph type="ftr" sz="quarter" idx="3"/>
          </p:nvPr>
        </p:nvSpPr>
        <p:spPr>
          <a:xfrm>
            <a:off x="-52388" y="6597650"/>
            <a:ext cx="2895601" cy="290513"/>
          </a:xfrm>
        </p:spPr>
        <p:txBody>
          <a:bodyPr/>
          <a:lstStyle/>
          <a:p>
            <a:r>
              <a:rPr lang="pt-BR" smtClean="0"/>
              <a:t>Fonte: ABEEólica/EPE</a:t>
            </a:r>
            <a:endParaRPr lang="pt-BR"/>
          </a:p>
        </p:txBody>
      </p:sp>
      <p:sp>
        <p:nvSpPr>
          <p:cNvPr id="7" name="CaixaDeTexto 1"/>
          <p:cNvSpPr txBox="1">
            <a:spLocks noChangeArrowheads="1"/>
          </p:cNvSpPr>
          <p:nvPr/>
        </p:nvSpPr>
        <p:spPr bwMode="auto">
          <a:xfrm>
            <a:off x="2674452" y="1484784"/>
            <a:ext cx="3795096" cy="30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624" tIns="44312" rIns="88624" bIns="44312">
            <a:spAutoFit/>
          </a:bodyPr>
          <a:lstStyle>
            <a:lvl1pPr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pitchFamily="-109" charset="0"/>
                <a:ea typeface="ヒラギノ角ゴ ProN W3" pitchFamily="-109" charset="-128"/>
                <a:sym typeface="Gill Sans" pitchFamily="-109" charset="0"/>
              </a:defRPr>
            </a:lvl9pPr>
          </a:lstStyle>
          <a:p>
            <a:pPr algn="ctr" eaLnBrk="1" hangingPunct="1"/>
            <a:r>
              <a:rPr lang="pt-BR" sz="1400" b="1" dirty="0">
                <a:solidFill>
                  <a:srgbClr val="00409E"/>
                </a:solidFill>
                <a:latin typeface="+mn-lt"/>
              </a:rPr>
              <a:t>Residências </a:t>
            </a:r>
            <a:r>
              <a:rPr lang="pt-BR" sz="1400" b="1" dirty="0" smtClean="0">
                <a:solidFill>
                  <a:srgbClr val="00409E"/>
                </a:solidFill>
                <a:latin typeface="+mn-lt"/>
              </a:rPr>
              <a:t>Abastecidas</a:t>
            </a:r>
            <a:endParaRPr lang="pt-BR" sz="1400" b="1" dirty="0">
              <a:solidFill>
                <a:srgbClr val="00409E"/>
              </a:solidFill>
              <a:latin typeface="+mn-lt"/>
            </a:endParaRPr>
          </a:p>
        </p:txBody>
      </p:sp>
      <p:graphicFrame>
        <p:nvGraphicFramePr>
          <p:cNvPr id="15" name="Espaço Reservado para Conteúdo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247950"/>
              </p:ext>
            </p:extLst>
          </p:nvPr>
        </p:nvGraphicFramePr>
        <p:xfrm>
          <a:off x="251521" y="1988840"/>
          <a:ext cx="8568952" cy="4646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70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francine\Desktop\IDHM20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98" y="2439418"/>
            <a:ext cx="4116802" cy="40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Fonte Eólica no Brasil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idx="1"/>
          </p:nvPr>
        </p:nvSpPr>
        <p:spPr>
          <a:xfrm>
            <a:off x="253304" y="1988840"/>
            <a:ext cx="8639175" cy="4646612"/>
          </a:xfrm>
        </p:spPr>
        <p:txBody>
          <a:bodyPr/>
          <a:lstStyle/>
          <a:p>
            <a:pPr algn="just"/>
            <a:r>
              <a:rPr lang="pt-BR" dirty="0" smtClean="0"/>
              <a:t>Para um IDH médio estadual foram utilizados os dados de IDH municipal de cada cidade com presença de parque eólico.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4"/>
          </p:nvPr>
        </p:nvSpPr>
        <p:spPr>
          <a:xfrm>
            <a:off x="8748713" y="6596063"/>
            <a:ext cx="431800" cy="288925"/>
          </a:xfrm>
        </p:spPr>
        <p:txBody>
          <a:bodyPr/>
          <a:lstStyle/>
          <a:p>
            <a:fld id="{805688B4-65F0-4D1B-BD08-AA63A6B37F11}" type="slidenum">
              <a:rPr lang="pt-BR" smtClean="0"/>
              <a:pPr/>
              <a:t>16</a:t>
            </a:fld>
            <a:endParaRPr lang="pt-BR"/>
          </a:p>
        </p:txBody>
      </p:sp>
      <p:grpSp>
        <p:nvGrpSpPr>
          <p:cNvPr id="24" name="Grupo 23"/>
          <p:cNvGrpSpPr/>
          <p:nvPr/>
        </p:nvGrpSpPr>
        <p:grpSpPr>
          <a:xfrm>
            <a:off x="4355976" y="5458544"/>
            <a:ext cx="4172680" cy="1066800"/>
            <a:chOff x="-36512" y="5157192"/>
            <a:chExt cx="4172680" cy="1066800"/>
          </a:xfrm>
        </p:grpSpPr>
        <p:pic>
          <p:nvPicPr>
            <p:cNvPr id="1026" name="Picture 2" descr="C:\Users\francine\Desktop\IDHM201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6512" y="5157192"/>
              <a:ext cx="1025236" cy="106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aixaDeTexto 4"/>
            <p:cNvSpPr txBox="1"/>
            <p:nvPr/>
          </p:nvSpPr>
          <p:spPr>
            <a:xfrm>
              <a:off x="588850" y="5322781"/>
              <a:ext cx="34790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 smtClean="0"/>
                <a:t>Baixo Desenvolvimento Humano 0,500 &lt; IDH &lt; 0,599</a:t>
              </a:r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588850" y="5544322"/>
              <a:ext cx="35473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 smtClean="0"/>
                <a:t>Médio Desenvolvimento Humano 0,600 &lt; IDH &lt; 0,699</a:t>
              </a:r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588850" y="5760346"/>
              <a:ext cx="33983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 smtClean="0"/>
                <a:t>Alto Desenvolvimento Humano 0,700 &lt; IDH &lt; 0,799</a:t>
              </a:r>
            </a:p>
          </p:txBody>
        </p:sp>
      </p:grpSp>
      <p:sp>
        <p:nvSpPr>
          <p:cNvPr id="7" name="CaixaDeTexto 6"/>
          <p:cNvSpPr txBox="1"/>
          <p:nvPr/>
        </p:nvSpPr>
        <p:spPr>
          <a:xfrm>
            <a:off x="5505445" y="3140968"/>
            <a:ext cx="24449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b="1" u="sng" dirty="0" smtClean="0"/>
              <a:t>Municípios com eólica:</a:t>
            </a:r>
          </a:p>
          <a:p>
            <a:pPr algn="ctr"/>
            <a:endParaRPr lang="pt-BR" sz="1600" b="1" u="sng" dirty="0" smtClean="0"/>
          </a:p>
          <a:p>
            <a:pPr algn="ctr"/>
            <a:r>
              <a:rPr lang="pt-BR" sz="1600" dirty="0" smtClean="0">
                <a:solidFill>
                  <a:srgbClr val="C00000"/>
                </a:solidFill>
              </a:rPr>
              <a:t>35% Baixo IDH</a:t>
            </a:r>
          </a:p>
          <a:p>
            <a:pPr algn="ctr"/>
            <a:r>
              <a:rPr lang="pt-BR" sz="1600" dirty="0" smtClean="0">
                <a:solidFill>
                  <a:srgbClr val="4F7921"/>
                </a:solidFill>
              </a:rPr>
              <a:t>57% Médio IDH</a:t>
            </a:r>
          </a:p>
          <a:p>
            <a:pPr algn="ctr"/>
            <a:r>
              <a:rPr lang="pt-BR" sz="1600" dirty="0" smtClean="0">
                <a:solidFill>
                  <a:schemeClr val="accent2">
                    <a:lumMod val="75000"/>
                  </a:schemeClr>
                </a:solidFill>
              </a:rPr>
              <a:t>8% Alto IDH</a:t>
            </a:r>
            <a:endParaRPr lang="pt-BR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 smtClean="0"/>
              <a:t>IDH 2013</a:t>
            </a:r>
            <a:endParaRPr lang="la-Latn" sz="1800" b="1" dirty="0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t-BR" dirty="0" err="1"/>
              <a:t>Fonte:ABEEólica</a:t>
            </a:r>
            <a:r>
              <a:rPr lang="pt-BR" dirty="0"/>
              <a:t>/IBGE</a:t>
            </a:r>
          </a:p>
        </p:txBody>
      </p:sp>
      <p:cxnSp>
        <p:nvCxnSpPr>
          <p:cNvPr id="6" name="Conector de seta reta 5"/>
          <p:cNvCxnSpPr/>
          <p:nvPr/>
        </p:nvCxnSpPr>
        <p:spPr>
          <a:xfrm flipH="1">
            <a:off x="3676920" y="2650369"/>
            <a:ext cx="144000" cy="46799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>
            <a:off x="4607172" y="3212976"/>
            <a:ext cx="296594" cy="3600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>
            <a:off x="4680072" y="3760131"/>
            <a:ext cx="540000" cy="4255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 flipH="1" flipV="1">
            <a:off x="4247132" y="4482380"/>
            <a:ext cx="216024" cy="3600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40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Vídeo Institucional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17</a:t>
            </a:fld>
            <a:endParaRPr lang="pt-BR"/>
          </a:p>
        </p:txBody>
      </p:sp>
      <p:pic>
        <p:nvPicPr>
          <p:cNvPr id="3074" name="Picture 2" descr="http://i644.photobucket.com/albums/uu165/ninimoreno/video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033" y="2164916"/>
            <a:ext cx="5081158" cy="381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61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ABEEólica Realizou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3304" y="2420888"/>
            <a:ext cx="8639175" cy="4214564"/>
          </a:xfrm>
        </p:spPr>
        <p:txBody>
          <a:bodyPr/>
          <a:lstStyle/>
          <a:p>
            <a:pPr algn="just"/>
            <a:r>
              <a:rPr lang="pt-BR" dirty="0" smtClean="0"/>
              <a:t>Ocorreu em Natal nos dias 26 e 27 de setembro de 2013, o evento realizado em parceria entre o CERNE e a ABEEólica, com a participação da Presidente do IPHAN, Dra. Jurema Machado e do Diretor-Presidente da CHESF, Dr. João Bosco de Almeida, da Presidente-executiva da ABEEólica, Dra. Elbia Melo (ABEEólica) e do Presidente do CERNE, Dr. Jean-Paul Prates.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12" y="4410222"/>
            <a:ext cx="8659268" cy="1135325"/>
          </a:xfrm>
          <a:prstGeom prst="rect">
            <a:avLst/>
          </a:prstGeom>
          <a:ln w="38100" cap="sq">
            <a:solidFill>
              <a:schemeClr val="accent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253305" y="1484784"/>
            <a:ext cx="8639175" cy="37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b="1" dirty="0" smtClean="0"/>
              <a:t>Futuro &amp; Patrimônio</a:t>
            </a:r>
            <a:endParaRPr lang="la-Latn" sz="1800" b="1" dirty="0"/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253305" y="1825214"/>
            <a:ext cx="8639175" cy="5236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dirty="0">
                <a:solidFill>
                  <a:schemeClr val="accent2"/>
                </a:solidFill>
              </a:rPr>
              <a:t>Simpósio e Oficinas de Trabalho para o Desenvolvimento entre o Setor Energético e o Patrimônio Cultural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183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ABEEólica Realizou</a:t>
            </a:r>
            <a:endParaRPr lang="pt-BR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1394544"/>
            <a:ext cx="3540534" cy="513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47916"/>
            <a:ext cx="3541151" cy="246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11184"/>
            <a:ext cx="3590720" cy="244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Espaço Reservado para Número de Slide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17EE7F6-8441-460F-ADCB-577327AAEF7F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829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Certificado de Energia Renovável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O Programa de Certificação de Energia Renovável é uma iniciativa conjunta da Associação Brasileira de Energia Eólica (ABEEólica) e da Associação Brasileira de Energia Limpa (</a:t>
            </a:r>
            <a:r>
              <a:rPr lang="pt-BR" dirty="0" err="1" smtClean="0"/>
              <a:t>Abragel</a:t>
            </a:r>
            <a:r>
              <a:rPr lang="pt-BR" dirty="0" smtClean="0"/>
              <a:t>) que visa fomentar o mercado de energia gerada a partir de fontes renováveis incentivadas e com alto desempenho em termos de sustentabilidade. </a:t>
            </a:r>
          </a:p>
          <a:p>
            <a:pPr algn="just"/>
            <a:endParaRPr lang="pt-BR" dirty="0" smtClean="0"/>
          </a:p>
          <a:p>
            <a:pPr marL="285750" indent="-28575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BR" dirty="0" smtClean="0"/>
              <a:t>Evento de Lançamento do Certificado</a:t>
            </a:r>
          </a:p>
          <a:p>
            <a:pPr marL="628650" lvl="1" indent="-17145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BR" dirty="0" smtClean="0"/>
              <a:t>Agosto de 2013, em Brasília.</a:t>
            </a:r>
          </a:p>
          <a:p>
            <a:pPr marL="628650" lvl="1" indent="-17145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BR" dirty="0" smtClean="0"/>
              <a:t>Certificados Emitidos</a:t>
            </a:r>
          </a:p>
          <a:p>
            <a:pPr marL="628650" lvl="1" indent="-17145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BR" dirty="0" smtClean="0"/>
              <a:t>3 usinas </a:t>
            </a:r>
            <a:r>
              <a:rPr lang="pt-BR" dirty="0" err="1" smtClean="0"/>
              <a:t>PCHs</a:t>
            </a:r>
            <a:r>
              <a:rPr lang="pt-BR" dirty="0" smtClean="0"/>
              <a:t>, 1 usina Eólica.</a:t>
            </a:r>
          </a:p>
          <a:p>
            <a:pPr lvl="1" algn="just"/>
            <a:endParaRPr lang="pt-BR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37455"/>
            <a:ext cx="3409880" cy="2183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U:\2013\Certificado de Energia Renovável\Fotos Evento Certificado\Baixa resolução\0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1962">
            <a:off x="7174361" y="4435661"/>
            <a:ext cx="1743153" cy="11621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U:\2013\Certificado de Energia Renovável\Fotos Evento Certificado\Baixa resolução\0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9518">
            <a:off x="4174365" y="4411135"/>
            <a:ext cx="2013897" cy="1342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U:\2013\Certificado de Energia Renovável\Fotos Evento Certificado\Baixa resolução\1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6720">
            <a:off x="6987972" y="5362788"/>
            <a:ext cx="1651899" cy="11012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U:\2013\Certificado de Energia Renovável\Fotos Evento Certificado\Baixa resolução\04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983">
            <a:off x="5277665" y="5256776"/>
            <a:ext cx="1782186" cy="1188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U:\2013\Certificado de Energia Renovável\Fotos Evento Certificado\Baixa resolução\0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0857">
            <a:off x="327486" y="4162411"/>
            <a:ext cx="2616046" cy="17440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U:\2013\Certificado de Energia Renovável\Fotos Evento Certificado\Baixa resolução\09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939" y="4963683"/>
            <a:ext cx="2102061" cy="1501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56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 e Atratividade Mercado Brasileiro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5688B4-65F0-4D1B-BD08-AA63A6B37F11}" type="slidenum">
              <a:rPr lang="pt-BR" smtClean="0"/>
              <a:pPr/>
              <a:t>21</a:t>
            </a:fld>
            <a:endParaRPr lang="pt-BR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081860727"/>
              </p:ext>
            </p:extLst>
          </p:nvPr>
        </p:nvGraphicFramePr>
        <p:xfrm>
          <a:off x="-756592" y="1415474"/>
          <a:ext cx="5298637" cy="5109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4135940" y="3500634"/>
            <a:ext cx="18722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1400" b="1" dirty="0"/>
              <a:t>Competitividade</a:t>
            </a:r>
            <a:endParaRPr lang="pt-BR" sz="1600" b="1" dirty="0"/>
          </a:p>
          <a:p>
            <a:pPr algn="ctr"/>
            <a:r>
              <a:rPr lang="pt-BR" sz="1200" i="1" dirty="0" smtClean="0"/>
              <a:t>*2ª Fonte mais competitiva e mais contratada</a:t>
            </a:r>
            <a:endParaRPr lang="pt-BR" sz="1200" i="1" dirty="0"/>
          </a:p>
        </p:txBody>
      </p:sp>
      <p:sp>
        <p:nvSpPr>
          <p:cNvPr id="18" name="Forma 17"/>
          <p:cNvSpPr/>
          <p:nvPr/>
        </p:nvSpPr>
        <p:spPr>
          <a:xfrm rot="1246942">
            <a:off x="4158070" y="2406904"/>
            <a:ext cx="2160000" cy="1440000"/>
          </a:xfrm>
          <a:prstGeom prst="swooshArrow">
            <a:avLst>
              <a:gd name="adj1" fmla="val 16310"/>
              <a:gd name="adj2" fmla="val 3137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grpSp>
        <p:nvGrpSpPr>
          <p:cNvPr id="19" name="Grupo 18"/>
          <p:cNvGrpSpPr/>
          <p:nvPr/>
        </p:nvGrpSpPr>
        <p:grpSpPr>
          <a:xfrm>
            <a:off x="4053272" y="1652665"/>
            <a:ext cx="3528394" cy="599930"/>
            <a:chOff x="-1" y="-1536"/>
            <a:chExt cx="3528394" cy="288029"/>
          </a:xfrm>
        </p:grpSpPr>
        <p:sp>
          <p:nvSpPr>
            <p:cNvPr id="20" name="Retângulo 19"/>
            <p:cNvSpPr/>
            <p:nvPr/>
          </p:nvSpPr>
          <p:spPr>
            <a:xfrm>
              <a:off x="-1" y="-1536"/>
              <a:ext cx="3528394" cy="28802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tângulo 20"/>
            <p:cNvSpPr/>
            <p:nvPr/>
          </p:nvSpPr>
          <p:spPr>
            <a:xfrm>
              <a:off x="-1" y="-1536"/>
              <a:ext cx="3528394" cy="2880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b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kern="1200" dirty="0"/>
            </a:p>
          </p:txBody>
        </p:sp>
      </p:grpSp>
      <p:sp>
        <p:nvSpPr>
          <p:cNvPr id="22" name="Retângulo 21"/>
          <p:cNvSpPr/>
          <p:nvPr/>
        </p:nvSpPr>
        <p:spPr>
          <a:xfrm rot="20952466">
            <a:off x="3600097" y="1934793"/>
            <a:ext cx="2748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b="1" dirty="0"/>
              <a:t>Resultados recentes do leilão apontam</a:t>
            </a:r>
          </a:p>
        </p:txBody>
      </p:sp>
      <p:sp>
        <p:nvSpPr>
          <p:cNvPr id="23" name="Forma 22"/>
          <p:cNvSpPr/>
          <p:nvPr/>
        </p:nvSpPr>
        <p:spPr>
          <a:xfrm rot="20049596" flipV="1">
            <a:off x="4178705" y="3784682"/>
            <a:ext cx="2160000" cy="1440000"/>
          </a:xfrm>
          <a:prstGeom prst="swooshArrow">
            <a:avLst>
              <a:gd name="adj1" fmla="val 16310"/>
              <a:gd name="adj2" fmla="val 3137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26" name="Elipse 25"/>
          <p:cNvSpPr/>
          <p:nvPr/>
        </p:nvSpPr>
        <p:spPr>
          <a:xfrm>
            <a:off x="6684838" y="2737341"/>
            <a:ext cx="2063626" cy="547643"/>
          </a:xfrm>
          <a:prstGeom prst="round1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sz="1600" dirty="0" smtClean="0"/>
              <a:t>Energia </a:t>
            </a:r>
            <a:r>
              <a:rPr lang="pt-BR" sz="1600" dirty="0"/>
              <a:t>Eólica </a:t>
            </a:r>
            <a:r>
              <a:rPr lang="pt-BR" sz="1600" dirty="0" smtClean="0"/>
              <a:t>consolidada</a:t>
            </a:r>
            <a:endParaRPr lang="pt-BR" sz="1600" dirty="0"/>
          </a:p>
        </p:txBody>
      </p:sp>
      <p:sp>
        <p:nvSpPr>
          <p:cNvPr id="34" name="Elipse 25"/>
          <p:cNvSpPr/>
          <p:nvPr/>
        </p:nvSpPr>
        <p:spPr>
          <a:xfrm>
            <a:off x="6718239" y="3789040"/>
            <a:ext cx="2030225" cy="1296144"/>
          </a:xfrm>
          <a:prstGeom prst="round1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sz="1600" dirty="0" smtClean="0"/>
              <a:t>Crescimento </a:t>
            </a:r>
            <a:r>
              <a:rPr lang="pt-BR" sz="1600" dirty="0"/>
              <a:t>e desenvolvimento sustentável na matriz </a:t>
            </a:r>
            <a:r>
              <a:rPr lang="pt-BR" sz="1600" dirty="0" smtClean="0"/>
              <a:t>elétrica </a:t>
            </a:r>
            <a:r>
              <a:rPr lang="pt-BR" sz="1600" dirty="0"/>
              <a:t>brasileira</a:t>
            </a:r>
          </a:p>
          <a:p>
            <a:pPr algn="just"/>
            <a:endParaRPr lang="pt-BR" sz="1600" dirty="0"/>
          </a:p>
        </p:txBody>
      </p:sp>
      <p:sp>
        <p:nvSpPr>
          <p:cNvPr id="36" name="Retângulo 35"/>
          <p:cNvSpPr/>
          <p:nvPr/>
        </p:nvSpPr>
        <p:spPr>
          <a:xfrm rot="522007">
            <a:off x="3763353" y="5152869"/>
            <a:ext cx="2748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b="1" dirty="0"/>
              <a:t>Resultados recentes do leilão apontam</a:t>
            </a:r>
          </a:p>
        </p:txBody>
      </p:sp>
    </p:spTree>
    <p:extLst>
      <p:ext uri="{BB962C8B-B14F-4D97-AF65-F5344CB8AC3E}">
        <p14:creationId xmlns:p14="http://schemas.microsoft.com/office/powerpoint/2010/main" val="27382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" b="3627"/>
          <a:stretch/>
        </p:blipFill>
        <p:spPr>
          <a:xfrm>
            <a:off x="0" y="0"/>
            <a:ext cx="9144000" cy="6850681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0" y="0"/>
            <a:ext cx="4624670" cy="6885383"/>
            <a:chOff x="0" y="6962051"/>
            <a:chExt cx="9144000" cy="2723286"/>
          </a:xfrm>
        </p:grpSpPr>
        <p:sp>
          <p:nvSpPr>
            <p:cNvPr id="11" name="Retângulo 10"/>
            <p:cNvSpPr/>
            <p:nvPr/>
          </p:nvSpPr>
          <p:spPr>
            <a:xfrm>
              <a:off x="0" y="6962051"/>
              <a:ext cx="9144000" cy="2723286"/>
            </a:xfrm>
            <a:prstGeom prst="rect">
              <a:avLst/>
            </a:prstGeom>
            <a:gradFill flip="none" rotWithShape="1">
              <a:gsLst>
                <a:gs pos="0">
                  <a:srgbClr val="0080CE"/>
                </a:gs>
                <a:gs pos="75000">
                  <a:srgbClr val="00409E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Espaço Reservado para Conteúdo 4"/>
            <p:cNvSpPr txBox="1">
              <a:spLocks/>
            </p:cNvSpPr>
            <p:nvPr/>
          </p:nvSpPr>
          <p:spPr>
            <a:xfrm>
              <a:off x="209550" y="7122102"/>
              <a:ext cx="6305549" cy="18928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10000"/>
                </a:lnSpc>
              </a:pPr>
              <a:r>
                <a:rPr lang="pt-BR" sz="1800" b="1" dirty="0" smtClean="0">
                  <a:solidFill>
                    <a:schemeClr val="bg1"/>
                  </a:solidFill>
                </a:rPr>
                <a:t>CONTATO:</a:t>
              </a:r>
              <a:endParaRPr lang="pt-BR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Espaço Reservado para Conteúdo 4"/>
            <p:cNvSpPr txBox="1">
              <a:spLocks/>
            </p:cNvSpPr>
            <p:nvPr/>
          </p:nvSpPr>
          <p:spPr>
            <a:xfrm>
              <a:off x="209552" y="8037329"/>
              <a:ext cx="8490908" cy="56189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800" dirty="0" smtClean="0">
                  <a:solidFill>
                    <a:schemeClr val="bg1"/>
                  </a:solidFill>
                </a:rPr>
                <a:t>Elbia Melo</a:t>
              </a:r>
            </a:p>
            <a:p>
              <a:r>
                <a:rPr lang="pt-BR" sz="1800" dirty="0" smtClean="0">
                  <a:solidFill>
                    <a:schemeClr val="bg1"/>
                  </a:solidFill>
                </a:rPr>
                <a:t>Presidente Executiva</a:t>
              </a:r>
            </a:p>
            <a:p>
              <a:r>
                <a:rPr lang="pt-BR" sz="1800" dirty="0" smtClean="0">
                  <a:solidFill>
                    <a:schemeClr val="bg1"/>
                  </a:solidFill>
                </a:rPr>
                <a:t>(</a:t>
              </a:r>
              <a:r>
                <a:rPr lang="pt-BR" sz="1800" dirty="0">
                  <a:solidFill>
                    <a:schemeClr val="bg1"/>
                  </a:solidFill>
                </a:rPr>
                <a:t>11) 2368-0680</a:t>
              </a:r>
            </a:p>
            <a:p>
              <a:r>
                <a:rPr lang="pt-BR" sz="1800" dirty="0" smtClean="0">
                  <a:solidFill>
                    <a:schemeClr val="bg1"/>
                  </a:solidFill>
                </a:rPr>
                <a:t>elbia@abeeolica.org.br</a:t>
              </a:r>
            </a:p>
          </p:txBody>
        </p:sp>
        <p:cxnSp>
          <p:nvCxnSpPr>
            <p:cNvPr id="15" name="Conector reto 14"/>
            <p:cNvCxnSpPr/>
            <p:nvPr/>
          </p:nvCxnSpPr>
          <p:spPr>
            <a:xfrm>
              <a:off x="443542" y="7311388"/>
              <a:ext cx="82569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Espaço Reservado para Conteúdo 4"/>
            <p:cNvSpPr txBox="1">
              <a:spLocks/>
            </p:cNvSpPr>
            <p:nvPr/>
          </p:nvSpPr>
          <p:spPr>
            <a:xfrm>
              <a:off x="209552" y="9457494"/>
              <a:ext cx="8490908" cy="17467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pt-BR" sz="1800" dirty="0" smtClean="0">
                  <a:solidFill>
                    <a:schemeClr val="bg1"/>
                  </a:solidFill>
                </a:rPr>
                <a:t>www.portalabeeolica.com.br</a:t>
              </a:r>
              <a:endParaRPr lang="pt-BR" sz="1800" dirty="0">
                <a:solidFill>
                  <a:schemeClr val="bg1"/>
                </a:solidFill>
              </a:endParaRPr>
            </a:p>
          </p:txBody>
        </p:sp>
        <p:cxnSp>
          <p:nvCxnSpPr>
            <p:cNvPr id="20" name="Conector reto 19"/>
            <p:cNvCxnSpPr/>
            <p:nvPr/>
          </p:nvCxnSpPr>
          <p:spPr>
            <a:xfrm>
              <a:off x="443542" y="9432377"/>
              <a:ext cx="82569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spaço Reservado para Número de Slid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682BEA-C0EB-4306-9F0E-E8FD518579BA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42646"/>
            <a:ext cx="1800200" cy="81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87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beeolica2014">
  <a:themeElements>
    <a:clrScheme name="AB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6CAF4"/>
      </a:accent1>
      <a:accent2>
        <a:srgbClr val="1068B2"/>
      </a:accent2>
      <a:accent3>
        <a:srgbClr val="6CA6DA"/>
      </a:accent3>
      <a:accent4>
        <a:srgbClr val="58595B"/>
      </a:accent4>
      <a:accent5>
        <a:srgbClr val="0C91C0"/>
      </a:accent5>
      <a:accent6>
        <a:srgbClr val="004291"/>
      </a:accent6>
      <a:hlink>
        <a:srgbClr val="0000FF"/>
      </a:hlink>
      <a:folHlink>
        <a:srgbClr val="800080"/>
      </a:folHlink>
    </a:clrScheme>
    <a:fontScheme name="Escritório Clássico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7034</TotalTime>
  <Words>1159</Words>
  <Application>Microsoft Office PowerPoint</Application>
  <PresentationFormat>Apresentação na tela (4:3)</PresentationFormat>
  <Paragraphs>342</Paragraphs>
  <Slides>22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22</vt:i4>
      </vt:variant>
    </vt:vector>
  </HeadingPairs>
  <TitlesOfParts>
    <vt:vector size="24" baseType="lpstr">
      <vt:lpstr>Personalizar design</vt:lpstr>
      <vt:lpstr>abeeolica2014</vt:lpstr>
      <vt:lpstr>Apresentação do PowerPoint</vt:lpstr>
      <vt:lpstr>Energia Eólica em um Contexto Mundial</vt:lpstr>
      <vt:lpstr>A Fonte Eólica no Brasil</vt:lpstr>
      <vt:lpstr>A Fonte Eólica no Brasil</vt:lpstr>
      <vt:lpstr>Localização dos Parques Eólicos – Potência em MW</vt:lpstr>
      <vt:lpstr>A Fonte Eólica no Brasil</vt:lpstr>
      <vt:lpstr>A Fonte Eólica no Brasil</vt:lpstr>
      <vt:lpstr>A Fonte Eólica no Brasil</vt:lpstr>
      <vt:lpstr>A Fonte Eólica no Brasil</vt:lpstr>
      <vt:lpstr>A Fonte Eólica no Brasil</vt:lpstr>
      <vt:lpstr>A Fonte Eólica no Brasil</vt:lpstr>
      <vt:lpstr>A Fonte Eólica no Brasil</vt:lpstr>
      <vt:lpstr>A Fonte Eólica no Brasil</vt:lpstr>
      <vt:lpstr>A Fonte Eólica no Brasil</vt:lpstr>
      <vt:lpstr>A Fonte Eólica no Brasil</vt:lpstr>
      <vt:lpstr>A Fonte Eólica no Brasil</vt:lpstr>
      <vt:lpstr>Vídeo Institucional</vt:lpstr>
      <vt:lpstr>ABEEólica Realizou</vt:lpstr>
      <vt:lpstr>ABEEólica Realizou</vt:lpstr>
      <vt:lpstr>Certificado de Energia Renovável</vt:lpstr>
      <vt:lpstr>Conclusão e Atratividade Mercado Brasileiro</vt:lpstr>
      <vt:lpstr>Apresentação do PowerPoint</vt:lpstr>
    </vt:vector>
  </TitlesOfParts>
  <Company>N/A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Francine Martins Pisni</cp:lastModifiedBy>
  <cp:revision>625</cp:revision>
  <cp:lastPrinted>2014-04-30T19:19:43Z</cp:lastPrinted>
  <dcterms:created xsi:type="dcterms:W3CDTF">2011-12-01T17:43:06Z</dcterms:created>
  <dcterms:modified xsi:type="dcterms:W3CDTF">2014-05-15T21:51:58Z</dcterms:modified>
</cp:coreProperties>
</file>